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DM Sans" pitchFamily="2" charset="0"/>
      <p:regular r:id="rId12"/>
      <p:bold r:id="rId13"/>
      <p:italic r:id="rId14"/>
      <p:boldItalic r:id="rId15"/>
    </p:embeddedFont>
    <p:embeddedFont>
      <p:font typeface="DM Sans Bold" pitchFamily="2" charset="0"/>
      <p:regular r:id="rId16"/>
      <p:bold r:id="rId17"/>
    </p:embeddedFont>
    <p:embeddedFont>
      <p:font typeface="Libre Baskerville" panose="02000000000000000000" pitchFamily="2" charset="0"/>
      <p:regular r:id="rId18"/>
      <p:bold r:id="rId19"/>
      <p:italic r:id="rId20"/>
    </p:embeddedFont>
    <p:embeddedFont>
      <p:font typeface="Libre Baskerville Bold" panose="020000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22BF6-3941-430B-AD43-1158C95F53A2}" v="98" dt="2026-01-02T06:03:42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4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45720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3069674"/>
            <a:ext cx="8531721" cy="144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26"/>
              </a:lnSpc>
            </a:pPr>
            <a:r>
              <a:rPr lang="en-US" sz="9162" b="1" dirty="0" err="1">
                <a:gradFill>
                  <a:gsLst>
                    <a:gs pos="0">
                      <a:srgbClr val="6D7486">
                        <a:alpha val="100000"/>
                      </a:srgbClr>
                    </a:gs>
                    <a:gs pos="100000">
                      <a:srgbClr val="0A0D13">
                        <a:alpha val="100000"/>
                      </a:srgbClr>
                    </a:gs>
                  </a:gsLst>
                  <a:lin ang="5400000"/>
                </a:gra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GharKVastra</a:t>
            </a:r>
            <a:endParaRPr lang="en-US" sz="9162" b="1" dirty="0">
              <a:gradFill>
                <a:gsLst>
                  <a:gs pos="0">
                    <a:srgbClr val="6D7486">
                      <a:alpha val="100000"/>
                    </a:srgbClr>
                  </a:gs>
                  <a:gs pos="100000">
                    <a:srgbClr val="0A0D13">
                      <a:alpha val="100000"/>
                    </a:srgbClr>
                  </a:gs>
                </a:gsLst>
                <a:lin ang="5400000"/>
              </a:gra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551159"/>
            <a:ext cx="9445523" cy="258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1"/>
              </a:lnSpc>
            </a:pPr>
            <a:r>
              <a:rPr lang="en-US" sz="3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GharKVastra is a men's fashion brand built on a simple belief — fashion should feel natural. We focus on comfort, quality, and everyday style that fits seamlessly into your life.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7966024"/>
            <a:ext cx="8531721" cy="67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49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Wear What Feels Like Home.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8842477" y="1541869"/>
            <a:ext cx="9445523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31475" y="2642006"/>
            <a:ext cx="9445523" cy="216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GharKVastra represents everyday confidence and comfort. Our brand focuses on honest fashion that feels familiar, reliable, and effortless — clothing that fits naturally into your life.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31475" y="5038725"/>
            <a:ext cx="9445523" cy="161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We're here for the moments that matter and the days that don't make headlines. We're here for comfort that lasts and style that endures.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79669" y="6888180"/>
            <a:ext cx="6622405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1" dirty="0" err="1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GharKVastra</a:t>
            </a:r>
            <a:endParaRPr lang="en-US" sz="7687" b="1" dirty="0">
              <a:solidFill>
                <a:srgbClr val="5C4E3D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50238" y="8287341"/>
            <a:ext cx="7281267" cy="57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3712" b="1" dirty="0">
                <a:solidFill>
                  <a:srgbClr val="1800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Wear What Feels Like Home.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02046" y="680142"/>
            <a:ext cx="6169968" cy="899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5"/>
              </a:lnSpc>
            </a:pPr>
            <a:r>
              <a:rPr lang="en-US" sz="57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Brand Overview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902046" y="2190598"/>
            <a:ext cx="7927629" cy="7927629"/>
          </a:xfrm>
          <a:custGeom>
            <a:avLst/>
            <a:gdLst/>
            <a:ahLst/>
            <a:cxnLst/>
            <a:rect l="l" t="t" r="r" b="b"/>
            <a:pathLst>
              <a:path w="7927629" h="7927629">
                <a:moveTo>
                  <a:pt x="0" y="0"/>
                </a:moveTo>
                <a:lnTo>
                  <a:pt x="7927629" y="0"/>
                </a:lnTo>
                <a:lnTo>
                  <a:pt x="7927629" y="7927629"/>
                </a:lnTo>
                <a:lnTo>
                  <a:pt x="0" y="7927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467850" y="2139258"/>
            <a:ext cx="303118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 b="1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What We Do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7850" y="2694832"/>
            <a:ext cx="7927629" cy="306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0"/>
              </a:lnSpc>
            </a:pPr>
            <a:r>
              <a:rPr lang="en-US" sz="3099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GharKVastra specializes in </a:t>
            </a:r>
            <a:r>
              <a:rPr lang="en-US" sz="3099" b="1">
                <a:solidFill>
                  <a:srgbClr val="454240"/>
                </a:solidFill>
                <a:latin typeface="DM Sans Bold"/>
                <a:ea typeface="DM Sans Bold"/>
                <a:cs typeface="DM Sans Bold"/>
                <a:sym typeface="DM Sans Bold"/>
              </a:rPr>
              <a:t>T-shirts and jeans</a:t>
            </a:r>
            <a:r>
              <a:rPr lang="en-US" sz="3099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designed for everyday wear. We combine modern style with lasting comfort, creating pieces that work for the daily lifestyle of young Indian men.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67850" y="6030587"/>
            <a:ext cx="7927629" cy="1826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0"/>
              </a:lnSpc>
            </a:pPr>
            <a:r>
              <a:rPr lang="en-US" sz="3099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Our focus is simple: quality basics that feel good, look sharp, and stand the test of time.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2314575"/>
            <a:ext cx="7088238" cy="91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Brand Mission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7476" y="3791398"/>
            <a:ext cx="5254971" cy="4157215"/>
            <a:chOff x="0" y="0"/>
            <a:chExt cx="7006628" cy="5542953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6993890" cy="5530215"/>
            </a:xfrm>
            <a:custGeom>
              <a:avLst/>
              <a:gdLst/>
              <a:ahLst/>
              <a:cxnLst/>
              <a:rect l="l" t="t" r="r" b="b"/>
              <a:pathLst>
                <a:path w="6993890" h="553021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7006717" cy="5542915"/>
            </a:xfrm>
            <a:custGeom>
              <a:avLst/>
              <a:gdLst/>
              <a:ahLst/>
              <a:cxnLst/>
              <a:rect l="l" t="t" r="r" b="b"/>
              <a:pathLst>
                <a:path w="7006717" h="5542915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5284" y="4089197"/>
            <a:ext cx="850554" cy="850554"/>
            <a:chOff x="0" y="0"/>
            <a:chExt cx="1134072" cy="1134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1519238" y="4323007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5854" b="-1585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285284" y="5204222"/>
            <a:ext cx="4961993" cy="494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 dirty="0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High-Quality Apparel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5284" y="5741041"/>
            <a:ext cx="4954934" cy="190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Deliver comfortable and stylish men's clothing that meets the highest standards of craftsmanship and material quality.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16443" y="3791398"/>
            <a:ext cx="5254971" cy="4157215"/>
            <a:chOff x="0" y="0"/>
            <a:chExt cx="7006628" cy="5542953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6993890" cy="5530215"/>
            </a:xfrm>
            <a:custGeom>
              <a:avLst/>
              <a:gdLst/>
              <a:ahLst/>
              <a:cxnLst/>
              <a:rect l="l" t="t" r="r" b="b"/>
              <a:pathLst>
                <a:path w="6993890" h="553021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7006717" cy="5542915"/>
            </a:xfrm>
            <a:custGeom>
              <a:avLst/>
              <a:gdLst/>
              <a:ahLst/>
              <a:cxnLst/>
              <a:rect l="l" t="t" r="r" b="b"/>
              <a:pathLst>
                <a:path w="7006717" h="5542915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14242" y="4089197"/>
            <a:ext cx="850554" cy="850554"/>
            <a:chOff x="0" y="0"/>
            <a:chExt cx="1134072" cy="11340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7048205" y="4323007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6814242" y="5204222"/>
            <a:ext cx="4576018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Practical &amp; Accessible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14242" y="5741041"/>
            <a:ext cx="4659363" cy="190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Make fashion practical, accessible, and trustworthy for every young man seeking reliable everyday essentials.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45401" y="3791398"/>
            <a:ext cx="5254971" cy="4157215"/>
            <a:chOff x="0" y="0"/>
            <a:chExt cx="7006628" cy="5542953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6993890" cy="5530215"/>
            </a:xfrm>
            <a:custGeom>
              <a:avLst/>
              <a:gdLst/>
              <a:ahLst/>
              <a:cxnLst/>
              <a:rect l="l" t="t" r="r" b="b"/>
              <a:pathLst>
                <a:path w="6993890" h="553021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006717" cy="5542915"/>
            </a:xfrm>
            <a:custGeom>
              <a:avLst/>
              <a:gdLst/>
              <a:ahLst/>
              <a:cxnLst/>
              <a:rect l="l" t="t" r="r" b="b"/>
              <a:pathLst>
                <a:path w="7006717" h="5542915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43209" y="4089197"/>
            <a:ext cx="850554" cy="850554"/>
            <a:chOff x="0" y="0"/>
            <a:chExt cx="1134072" cy="11340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Freeform 27" descr="preencoded.png"/>
          <p:cNvSpPr/>
          <p:nvPr/>
        </p:nvSpPr>
        <p:spPr>
          <a:xfrm>
            <a:off x="12577172" y="4323007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074" r="-170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12343209" y="5204222"/>
            <a:ext cx="4040832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True to Our Values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43209" y="5741041"/>
            <a:ext cx="4659363" cy="190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Stay authentic in our commitment to comfort, durability, and honest relationships with our customers.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850238" y="817959"/>
            <a:ext cx="7088238" cy="91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Brand Vision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128997" y="2578151"/>
            <a:ext cx="293046" cy="1671485"/>
            <a:chOff x="0" y="0"/>
            <a:chExt cx="390728" cy="222864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377952" cy="2216023"/>
            </a:xfrm>
            <a:custGeom>
              <a:avLst/>
              <a:gdLst/>
              <a:ahLst/>
              <a:cxnLst/>
              <a:rect l="l" t="t" r="r" b="b"/>
              <a:pathLst>
                <a:path w="377952" h="2216023">
                  <a:moveTo>
                    <a:pt x="0" y="163195"/>
                  </a:moveTo>
                  <a:cubicBezTo>
                    <a:pt x="0" y="73025"/>
                    <a:pt x="71120" y="0"/>
                    <a:pt x="158750" y="0"/>
                  </a:cubicBezTo>
                  <a:lnTo>
                    <a:pt x="219202" y="0"/>
                  </a:lnTo>
                  <a:cubicBezTo>
                    <a:pt x="306832" y="0"/>
                    <a:pt x="377952" y="73025"/>
                    <a:pt x="377952" y="163195"/>
                  </a:cubicBezTo>
                  <a:lnTo>
                    <a:pt x="377952" y="2052828"/>
                  </a:lnTo>
                  <a:cubicBezTo>
                    <a:pt x="377952" y="2142998"/>
                    <a:pt x="306832" y="2216023"/>
                    <a:pt x="219202" y="2216023"/>
                  </a:cubicBezTo>
                  <a:lnTo>
                    <a:pt x="158750" y="2216023"/>
                  </a:lnTo>
                  <a:cubicBezTo>
                    <a:pt x="71120" y="2216023"/>
                    <a:pt x="0" y="2142998"/>
                    <a:pt x="0" y="2052828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90652" cy="2228723"/>
            </a:xfrm>
            <a:custGeom>
              <a:avLst/>
              <a:gdLst/>
              <a:ahLst/>
              <a:cxnLst/>
              <a:rect l="l" t="t" r="r" b="b"/>
              <a:pathLst>
                <a:path w="390652" h="2228723">
                  <a:moveTo>
                    <a:pt x="0" y="169545"/>
                  </a:moveTo>
                  <a:cubicBezTo>
                    <a:pt x="0" y="76073"/>
                    <a:pt x="73787" y="0"/>
                    <a:pt x="165100" y="0"/>
                  </a:cubicBezTo>
                  <a:lnTo>
                    <a:pt x="225552" y="0"/>
                  </a:lnTo>
                  <a:lnTo>
                    <a:pt x="225552" y="6350"/>
                  </a:lnTo>
                  <a:lnTo>
                    <a:pt x="225552" y="0"/>
                  </a:lnTo>
                  <a:lnTo>
                    <a:pt x="225552" y="6350"/>
                  </a:lnTo>
                  <a:lnTo>
                    <a:pt x="225552" y="0"/>
                  </a:lnTo>
                  <a:cubicBezTo>
                    <a:pt x="316865" y="0"/>
                    <a:pt x="390652" y="76073"/>
                    <a:pt x="390652" y="169545"/>
                  </a:cubicBezTo>
                  <a:lnTo>
                    <a:pt x="390652" y="2059178"/>
                  </a:lnTo>
                  <a:lnTo>
                    <a:pt x="384302" y="2059178"/>
                  </a:lnTo>
                  <a:lnTo>
                    <a:pt x="390652" y="2059178"/>
                  </a:lnTo>
                  <a:cubicBezTo>
                    <a:pt x="390652" y="2152650"/>
                    <a:pt x="316865" y="2228723"/>
                    <a:pt x="225552" y="2228723"/>
                  </a:cubicBezTo>
                  <a:lnTo>
                    <a:pt x="225552" y="2222373"/>
                  </a:lnTo>
                  <a:lnTo>
                    <a:pt x="225552" y="2228723"/>
                  </a:lnTo>
                  <a:lnTo>
                    <a:pt x="165100" y="2228723"/>
                  </a:lnTo>
                  <a:lnTo>
                    <a:pt x="165100" y="2222373"/>
                  </a:lnTo>
                  <a:lnTo>
                    <a:pt x="165100" y="2228723"/>
                  </a:lnTo>
                  <a:cubicBezTo>
                    <a:pt x="73787" y="2228723"/>
                    <a:pt x="0" y="2152650"/>
                    <a:pt x="0" y="2059178"/>
                  </a:cubicBezTo>
                  <a:lnTo>
                    <a:pt x="0" y="169545"/>
                  </a:lnTo>
                  <a:lnTo>
                    <a:pt x="6350" y="169545"/>
                  </a:lnTo>
                  <a:lnTo>
                    <a:pt x="0" y="169545"/>
                  </a:lnTo>
                  <a:moveTo>
                    <a:pt x="12700" y="169545"/>
                  </a:moveTo>
                  <a:lnTo>
                    <a:pt x="12700" y="2059178"/>
                  </a:lnTo>
                  <a:lnTo>
                    <a:pt x="6350" y="2059178"/>
                  </a:lnTo>
                  <a:lnTo>
                    <a:pt x="12700" y="2059178"/>
                  </a:lnTo>
                  <a:cubicBezTo>
                    <a:pt x="12700" y="2145919"/>
                    <a:pt x="81153" y="2216023"/>
                    <a:pt x="165100" y="2216023"/>
                  </a:cubicBezTo>
                  <a:lnTo>
                    <a:pt x="225552" y="2216023"/>
                  </a:lnTo>
                  <a:cubicBezTo>
                    <a:pt x="309626" y="2216023"/>
                    <a:pt x="377952" y="2145919"/>
                    <a:pt x="377952" y="2059178"/>
                  </a:cubicBezTo>
                  <a:lnTo>
                    <a:pt x="377952" y="169545"/>
                  </a:lnTo>
                  <a:lnTo>
                    <a:pt x="384302" y="169545"/>
                  </a:lnTo>
                  <a:lnTo>
                    <a:pt x="377952" y="169545"/>
                  </a:lnTo>
                  <a:cubicBezTo>
                    <a:pt x="378079" y="82804"/>
                    <a:pt x="309626" y="12700"/>
                    <a:pt x="225552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1153" y="12700"/>
                    <a:pt x="12700" y="82804"/>
                    <a:pt x="12700" y="169545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5476" y="2392118"/>
            <a:ext cx="860079" cy="860079"/>
            <a:chOff x="0" y="0"/>
            <a:chExt cx="1146772" cy="114677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146810" cy="1146810"/>
            </a:xfrm>
            <a:custGeom>
              <a:avLst/>
              <a:gdLst/>
              <a:ahLst/>
              <a:cxnLst/>
              <a:rect l="l" t="t" r="r" b="b"/>
              <a:pathLst>
                <a:path w="1146810" h="1146810">
                  <a:moveTo>
                    <a:pt x="0" y="573405"/>
                  </a:moveTo>
                  <a:cubicBezTo>
                    <a:pt x="0" y="256667"/>
                    <a:pt x="256667" y="0"/>
                    <a:pt x="573405" y="0"/>
                  </a:cubicBezTo>
                  <a:cubicBezTo>
                    <a:pt x="574675" y="0"/>
                    <a:pt x="575818" y="381"/>
                    <a:pt x="576834" y="1016"/>
                  </a:cubicBezTo>
                  <a:lnTo>
                    <a:pt x="573405" y="6350"/>
                  </a:lnTo>
                  <a:lnTo>
                    <a:pt x="573405" y="0"/>
                  </a:lnTo>
                  <a:lnTo>
                    <a:pt x="573405" y="6350"/>
                  </a:lnTo>
                  <a:lnTo>
                    <a:pt x="573405" y="0"/>
                  </a:lnTo>
                  <a:cubicBezTo>
                    <a:pt x="890016" y="0"/>
                    <a:pt x="1146810" y="256667"/>
                    <a:pt x="1146810" y="573405"/>
                  </a:cubicBezTo>
                  <a:cubicBezTo>
                    <a:pt x="1146810" y="575056"/>
                    <a:pt x="1146175" y="576707"/>
                    <a:pt x="1144905" y="577850"/>
                  </a:cubicBezTo>
                  <a:lnTo>
                    <a:pt x="1140460" y="573405"/>
                  </a:lnTo>
                  <a:lnTo>
                    <a:pt x="1146810" y="573405"/>
                  </a:lnTo>
                  <a:cubicBezTo>
                    <a:pt x="1146810" y="890016"/>
                    <a:pt x="890143" y="1146810"/>
                    <a:pt x="573405" y="1146810"/>
                  </a:cubicBezTo>
                  <a:lnTo>
                    <a:pt x="573405" y="1140460"/>
                  </a:lnTo>
                  <a:lnTo>
                    <a:pt x="573405" y="1146810"/>
                  </a:lnTo>
                  <a:cubicBezTo>
                    <a:pt x="256667" y="1146810"/>
                    <a:pt x="0" y="890016"/>
                    <a:pt x="0" y="573405"/>
                  </a:cubicBez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6350" y="573405"/>
                  </a:lnTo>
                  <a:lnTo>
                    <a:pt x="12700" y="573405"/>
                  </a:lnTo>
                  <a:cubicBezTo>
                    <a:pt x="12700" y="883031"/>
                    <a:pt x="263779" y="1134110"/>
                    <a:pt x="573405" y="1134110"/>
                  </a:cubicBezTo>
                  <a:cubicBezTo>
                    <a:pt x="883031" y="1134110"/>
                    <a:pt x="1134110" y="883031"/>
                    <a:pt x="1134110" y="573405"/>
                  </a:cubicBezTo>
                  <a:cubicBezTo>
                    <a:pt x="1134110" y="571754"/>
                    <a:pt x="1134745" y="570103"/>
                    <a:pt x="1136015" y="568960"/>
                  </a:cubicBezTo>
                  <a:lnTo>
                    <a:pt x="1140460" y="573405"/>
                  </a:lnTo>
                  <a:lnTo>
                    <a:pt x="1134110" y="573405"/>
                  </a:lnTo>
                  <a:cubicBezTo>
                    <a:pt x="1134110" y="263779"/>
                    <a:pt x="883031" y="12700"/>
                    <a:pt x="573405" y="12700"/>
                  </a:cubicBezTo>
                  <a:cubicBezTo>
                    <a:pt x="572135" y="12700"/>
                    <a:pt x="570992" y="12319"/>
                    <a:pt x="569976" y="11684"/>
                  </a:cubicBezTo>
                  <a:lnTo>
                    <a:pt x="573405" y="6350"/>
                  </a:lnTo>
                  <a:lnTo>
                    <a:pt x="573405" y="12700"/>
                  </a:lnTo>
                  <a:cubicBezTo>
                    <a:pt x="263779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8062912" y="2609555"/>
            <a:ext cx="425206" cy="425206"/>
          </a:xfrm>
          <a:custGeom>
            <a:avLst/>
            <a:gdLst/>
            <a:ahLst/>
            <a:cxnLst/>
            <a:rect l="l" t="t" r="r" b="b"/>
            <a:pathLst>
              <a:path w="425206" h="425206">
                <a:moveTo>
                  <a:pt x="0" y="0"/>
                </a:moveTo>
                <a:lnTo>
                  <a:pt x="425206" y="0"/>
                </a:lnTo>
                <a:lnTo>
                  <a:pt x="42520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8888" b="-1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8984304" y="2420836"/>
            <a:ext cx="6442472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Leading Men's Lifestyle Brand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84304" y="2949473"/>
            <a:ext cx="8311458" cy="106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Become a leading name in India's men's fashion landscape, recognized for quality and consistency.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554193" y="4948980"/>
            <a:ext cx="293046" cy="1671485"/>
            <a:chOff x="0" y="0"/>
            <a:chExt cx="390728" cy="2228647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377952" cy="2216023"/>
            </a:xfrm>
            <a:custGeom>
              <a:avLst/>
              <a:gdLst/>
              <a:ahLst/>
              <a:cxnLst/>
              <a:rect l="l" t="t" r="r" b="b"/>
              <a:pathLst>
                <a:path w="377952" h="2216023">
                  <a:moveTo>
                    <a:pt x="0" y="163195"/>
                  </a:moveTo>
                  <a:cubicBezTo>
                    <a:pt x="0" y="73025"/>
                    <a:pt x="71120" y="0"/>
                    <a:pt x="158750" y="0"/>
                  </a:cubicBezTo>
                  <a:lnTo>
                    <a:pt x="219202" y="0"/>
                  </a:lnTo>
                  <a:cubicBezTo>
                    <a:pt x="306832" y="0"/>
                    <a:pt x="377952" y="73025"/>
                    <a:pt x="377952" y="163195"/>
                  </a:cubicBezTo>
                  <a:lnTo>
                    <a:pt x="377952" y="2052828"/>
                  </a:lnTo>
                  <a:cubicBezTo>
                    <a:pt x="377952" y="2142998"/>
                    <a:pt x="306832" y="2216023"/>
                    <a:pt x="219202" y="2216023"/>
                  </a:cubicBezTo>
                  <a:lnTo>
                    <a:pt x="158750" y="2216023"/>
                  </a:lnTo>
                  <a:cubicBezTo>
                    <a:pt x="71120" y="2216023"/>
                    <a:pt x="0" y="2142998"/>
                    <a:pt x="0" y="2052828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390652" cy="2228723"/>
            </a:xfrm>
            <a:custGeom>
              <a:avLst/>
              <a:gdLst/>
              <a:ahLst/>
              <a:cxnLst/>
              <a:rect l="l" t="t" r="r" b="b"/>
              <a:pathLst>
                <a:path w="390652" h="2228723">
                  <a:moveTo>
                    <a:pt x="0" y="169545"/>
                  </a:moveTo>
                  <a:cubicBezTo>
                    <a:pt x="0" y="76073"/>
                    <a:pt x="73787" y="0"/>
                    <a:pt x="165100" y="0"/>
                  </a:cubicBezTo>
                  <a:lnTo>
                    <a:pt x="225552" y="0"/>
                  </a:lnTo>
                  <a:lnTo>
                    <a:pt x="225552" y="6350"/>
                  </a:lnTo>
                  <a:lnTo>
                    <a:pt x="225552" y="0"/>
                  </a:lnTo>
                  <a:lnTo>
                    <a:pt x="225552" y="6350"/>
                  </a:lnTo>
                  <a:lnTo>
                    <a:pt x="225552" y="0"/>
                  </a:lnTo>
                  <a:cubicBezTo>
                    <a:pt x="316865" y="0"/>
                    <a:pt x="390652" y="76073"/>
                    <a:pt x="390652" y="169545"/>
                  </a:cubicBezTo>
                  <a:lnTo>
                    <a:pt x="390652" y="2059178"/>
                  </a:lnTo>
                  <a:lnTo>
                    <a:pt x="384302" y="2059178"/>
                  </a:lnTo>
                  <a:lnTo>
                    <a:pt x="390652" y="2059178"/>
                  </a:lnTo>
                  <a:cubicBezTo>
                    <a:pt x="390652" y="2152650"/>
                    <a:pt x="316865" y="2228723"/>
                    <a:pt x="225552" y="2228723"/>
                  </a:cubicBezTo>
                  <a:lnTo>
                    <a:pt x="225552" y="2222373"/>
                  </a:lnTo>
                  <a:lnTo>
                    <a:pt x="225552" y="2228723"/>
                  </a:lnTo>
                  <a:lnTo>
                    <a:pt x="165100" y="2228723"/>
                  </a:lnTo>
                  <a:lnTo>
                    <a:pt x="165100" y="2222373"/>
                  </a:lnTo>
                  <a:lnTo>
                    <a:pt x="165100" y="2228723"/>
                  </a:lnTo>
                  <a:cubicBezTo>
                    <a:pt x="73787" y="2228723"/>
                    <a:pt x="0" y="2152650"/>
                    <a:pt x="0" y="2059178"/>
                  </a:cubicBezTo>
                  <a:lnTo>
                    <a:pt x="0" y="169545"/>
                  </a:lnTo>
                  <a:lnTo>
                    <a:pt x="6350" y="169545"/>
                  </a:lnTo>
                  <a:lnTo>
                    <a:pt x="0" y="169545"/>
                  </a:lnTo>
                  <a:moveTo>
                    <a:pt x="12700" y="169545"/>
                  </a:moveTo>
                  <a:lnTo>
                    <a:pt x="12700" y="2059178"/>
                  </a:lnTo>
                  <a:lnTo>
                    <a:pt x="6350" y="2059178"/>
                  </a:lnTo>
                  <a:lnTo>
                    <a:pt x="12700" y="2059178"/>
                  </a:lnTo>
                  <a:cubicBezTo>
                    <a:pt x="12700" y="2145919"/>
                    <a:pt x="81153" y="2216023"/>
                    <a:pt x="165100" y="2216023"/>
                  </a:cubicBezTo>
                  <a:lnTo>
                    <a:pt x="225552" y="2216023"/>
                  </a:lnTo>
                  <a:cubicBezTo>
                    <a:pt x="309626" y="2216023"/>
                    <a:pt x="377952" y="2145919"/>
                    <a:pt x="377952" y="2059178"/>
                  </a:cubicBezTo>
                  <a:lnTo>
                    <a:pt x="377952" y="169545"/>
                  </a:lnTo>
                  <a:lnTo>
                    <a:pt x="384302" y="169545"/>
                  </a:lnTo>
                  <a:lnTo>
                    <a:pt x="377952" y="169545"/>
                  </a:lnTo>
                  <a:cubicBezTo>
                    <a:pt x="378079" y="82804"/>
                    <a:pt x="309626" y="12700"/>
                    <a:pt x="225552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1153" y="12700"/>
                    <a:pt x="12700" y="82804"/>
                    <a:pt x="12700" y="169545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70672" y="4762948"/>
            <a:ext cx="860079" cy="860079"/>
            <a:chOff x="0" y="0"/>
            <a:chExt cx="1146772" cy="1146772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146810" cy="1146810"/>
            </a:xfrm>
            <a:custGeom>
              <a:avLst/>
              <a:gdLst/>
              <a:ahLst/>
              <a:cxnLst/>
              <a:rect l="l" t="t" r="r" b="b"/>
              <a:pathLst>
                <a:path w="1146810" h="1146810">
                  <a:moveTo>
                    <a:pt x="0" y="573405"/>
                  </a:moveTo>
                  <a:cubicBezTo>
                    <a:pt x="0" y="256667"/>
                    <a:pt x="256667" y="0"/>
                    <a:pt x="573405" y="0"/>
                  </a:cubicBezTo>
                  <a:cubicBezTo>
                    <a:pt x="574675" y="0"/>
                    <a:pt x="575818" y="381"/>
                    <a:pt x="576834" y="1016"/>
                  </a:cubicBezTo>
                  <a:lnTo>
                    <a:pt x="573405" y="6350"/>
                  </a:lnTo>
                  <a:lnTo>
                    <a:pt x="573405" y="0"/>
                  </a:lnTo>
                  <a:lnTo>
                    <a:pt x="573405" y="6350"/>
                  </a:lnTo>
                  <a:lnTo>
                    <a:pt x="573405" y="0"/>
                  </a:lnTo>
                  <a:cubicBezTo>
                    <a:pt x="890016" y="0"/>
                    <a:pt x="1146810" y="256667"/>
                    <a:pt x="1146810" y="573405"/>
                  </a:cubicBezTo>
                  <a:cubicBezTo>
                    <a:pt x="1146810" y="575056"/>
                    <a:pt x="1146175" y="576707"/>
                    <a:pt x="1144905" y="577850"/>
                  </a:cubicBezTo>
                  <a:lnTo>
                    <a:pt x="1140460" y="573405"/>
                  </a:lnTo>
                  <a:lnTo>
                    <a:pt x="1146810" y="573405"/>
                  </a:lnTo>
                  <a:cubicBezTo>
                    <a:pt x="1146810" y="890016"/>
                    <a:pt x="890143" y="1146810"/>
                    <a:pt x="573405" y="1146810"/>
                  </a:cubicBezTo>
                  <a:lnTo>
                    <a:pt x="573405" y="1140460"/>
                  </a:lnTo>
                  <a:lnTo>
                    <a:pt x="573405" y="1146810"/>
                  </a:lnTo>
                  <a:cubicBezTo>
                    <a:pt x="256667" y="1146810"/>
                    <a:pt x="0" y="890016"/>
                    <a:pt x="0" y="573405"/>
                  </a:cubicBez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6350" y="573405"/>
                  </a:lnTo>
                  <a:lnTo>
                    <a:pt x="12700" y="573405"/>
                  </a:lnTo>
                  <a:cubicBezTo>
                    <a:pt x="12700" y="883031"/>
                    <a:pt x="263779" y="1134110"/>
                    <a:pt x="573405" y="1134110"/>
                  </a:cubicBezTo>
                  <a:cubicBezTo>
                    <a:pt x="883031" y="1134110"/>
                    <a:pt x="1134110" y="883031"/>
                    <a:pt x="1134110" y="573405"/>
                  </a:cubicBezTo>
                  <a:cubicBezTo>
                    <a:pt x="1134110" y="571754"/>
                    <a:pt x="1134745" y="570103"/>
                    <a:pt x="1136015" y="568960"/>
                  </a:cubicBezTo>
                  <a:lnTo>
                    <a:pt x="1140460" y="573405"/>
                  </a:lnTo>
                  <a:lnTo>
                    <a:pt x="1134110" y="573405"/>
                  </a:lnTo>
                  <a:cubicBezTo>
                    <a:pt x="1134110" y="263779"/>
                    <a:pt x="883031" y="12700"/>
                    <a:pt x="573405" y="12700"/>
                  </a:cubicBezTo>
                  <a:cubicBezTo>
                    <a:pt x="572135" y="12700"/>
                    <a:pt x="570992" y="12319"/>
                    <a:pt x="569976" y="11684"/>
                  </a:cubicBezTo>
                  <a:lnTo>
                    <a:pt x="573405" y="6350"/>
                  </a:lnTo>
                  <a:lnTo>
                    <a:pt x="573405" y="12700"/>
                  </a:lnTo>
                  <a:cubicBezTo>
                    <a:pt x="263779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8488118" y="4980384"/>
            <a:ext cx="425206" cy="425206"/>
          </a:xfrm>
          <a:custGeom>
            <a:avLst/>
            <a:gdLst/>
            <a:ahLst/>
            <a:cxnLst/>
            <a:rect l="l" t="t" r="r" b="b"/>
            <a:pathLst>
              <a:path w="425206" h="425206">
                <a:moveTo>
                  <a:pt x="0" y="0"/>
                </a:moveTo>
                <a:lnTo>
                  <a:pt x="425206" y="0"/>
                </a:lnTo>
                <a:lnTo>
                  <a:pt x="425206" y="425206"/>
                </a:lnTo>
                <a:lnTo>
                  <a:pt x="0" y="425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222" r="-2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TextBox 23"/>
          <p:cNvSpPr txBox="1"/>
          <p:nvPr/>
        </p:nvSpPr>
        <p:spPr>
          <a:xfrm>
            <a:off x="9409509" y="4793009"/>
            <a:ext cx="4064794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Timeless Essentials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09509" y="5320303"/>
            <a:ext cx="7886252" cy="106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Be known for creating timeless, reliable wardrobe essentials that transcend seasonal trends.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979541" y="7319810"/>
            <a:ext cx="293046" cy="2125113"/>
            <a:chOff x="0" y="0"/>
            <a:chExt cx="390728" cy="2833484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377952" cy="2820670"/>
            </a:xfrm>
            <a:custGeom>
              <a:avLst/>
              <a:gdLst/>
              <a:ahLst/>
              <a:cxnLst/>
              <a:rect l="l" t="t" r="r" b="b"/>
              <a:pathLst>
                <a:path w="377952" h="2820670">
                  <a:moveTo>
                    <a:pt x="0" y="163322"/>
                  </a:moveTo>
                  <a:cubicBezTo>
                    <a:pt x="0" y="73152"/>
                    <a:pt x="71120" y="0"/>
                    <a:pt x="158750" y="0"/>
                  </a:cubicBezTo>
                  <a:lnTo>
                    <a:pt x="219202" y="0"/>
                  </a:lnTo>
                  <a:cubicBezTo>
                    <a:pt x="306832" y="0"/>
                    <a:pt x="377952" y="73152"/>
                    <a:pt x="377952" y="163322"/>
                  </a:cubicBezTo>
                  <a:lnTo>
                    <a:pt x="377952" y="2657348"/>
                  </a:lnTo>
                  <a:cubicBezTo>
                    <a:pt x="377952" y="2747518"/>
                    <a:pt x="306832" y="2820670"/>
                    <a:pt x="219202" y="2820670"/>
                  </a:cubicBezTo>
                  <a:lnTo>
                    <a:pt x="158750" y="2820670"/>
                  </a:lnTo>
                  <a:cubicBezTo>
                    <a:pt x="71120" y="2820670"/>
                    <a:pt x="0" y="2747518"/>
                    <a:pt x="0" y="2657348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390652" cy="2833370"/>
            </a:xfrm>
            <a:custGeom>
              <a:avLst/>
              <a:gdLst/>
              <a:ahLst/>
              <a:cxnLst/>
              <a:rect l="l" t="t" r="r" b="b"/>
              <a:pathLst>
                <a:path w="390652" h="2833370">
                  <a:moveTo>
                    <a:pt x="0" y="169672"/>
                  </a:moveTo>
                  <a:cubicBezTo>
                    <a:pt x="0" y="76200"/>
                    <a:pt x="73787" y="0"/>
                    <a:pt x="165100" y="0"/>
                  </a:cubicBezTo>
                  <a:lnTo>
                    <a:pt x="225552" y="0"/>
                  </a:lnTo>
                  <a:lnTo>
                    <a:pt x="225552" y="6350"/>
                  </a:lnTo>
                  <a:lnTo>
                    <a:pt x="225552" y="0"/>
                  </a:lnTo>
                  <a:lnTo>
                    <a:pt x="225552" y="6350"/>
                  </a:lnTo>
                  <a:lnTo>
                    <a:pt x="225552" y="0"/>
                  </a:lnTo>
                  <a:cubicBezTo>
                    <a:pt x="316865" y="0"/>
                    <a:pt x="390652" y="76200"/>
                    <a:pt x="390652" y="169672"/>
                  </a:cubicBezTo>
                  <a:lnTo>
                    <a:pt x="390652" y="2663698"/>
                  </a:lnTo>
                  <a:lnTo>
                    <a:pt x="384302" y="2663698"/>
                  </a:lnTo>
                  <a:lnTo>
                    <a:pt x="390652" y="2663698"/>
                  </a:lnTo>
                  <a:cubicBezTo>
                    <a:pt x="390652" y="2757297"/>
                    <a:pt x="316865" y="2833370"/>
                    <a:pt x="225552" y="2833370"/>
                  </a:cubicBezTo>
                  <a:lnTo>
                    <a:pt x="225552" y="2827020"/>
                  </a:lnTo>
                  <a:lnTo>
                    <a:pt x="225552" y="2833370"/>
                  </a:lnTo>
                  <a:lnTo>
                    <a:pt x="165100" y="2833370"/>
                  </a:lnTo>
                  <a:lnTo>
                    <a:pt x="165100" y="2827020"/>
                  </a:lnTo>
                  <a:lnTo>
                    <a:pt x="165100" y="2833370"/>
                  </a:lnTo>
                  <a:cubicBezTo>
                    <a:pt x="73787" y="2833370"/>
                    <a:pt x="0" y="2757170"/>
                    <a:pt x="0" y="2663698"/>
                  </a:cubicBezTo>
                  <a:lnTo>
                    <a:pt x="0" y="169672"/>
                  </a:lnTo>
                  <a:lnTo>
                    <a:pt x="6350" y="169672"/>
                  </a:lnTo>
                  <a:lnTo>
                    <a:pt x="0" y="169672"/>
                  </a:lnTo>
                  <a:moveTo>
                    <a:pt x="12700" y="169672"/>
                  </a:moveTo>
                  <a:lnTo>
                    <a:pt x="12700" y="2663698"/>
                  </a:lnTo>
                  <a:lnTo>
                    <a:pt x="6350" y="2663698"/>
                  </a:lnTo>
                  <a:lnTo>
                    <a:pt x="12700" y="2663698"/>
                  </a:lnTo>
                  <a:cubicBezTo>
                    <a:pt x="12700" y="2750566"/>
                    <a:pt x="81153" y="2820670"/>
                    <a:pt x="165100" y="2820670"/>
                  </a:cubicBezTo>
                  <a:lnTo>
                    <a:pt x="225552" y="2820670"/>
                  </a:lnTo>
                  <a:cubicBezTo>
                    <a:pt x="309626" y="2820670"/>
                    <a:pt x="377952" y="2750566"/>
                    <a:pt x="377952" y="2663698"/>
                  </a:cubicBezTo>
                  <a:lnTo>
                    <a:pt x="377952" y="169672"/>
                  </a:lnTo>
                  <a:lnTo>
                    <a:pt x="384302" y="169672"/>
                  </a:lnTo>
                  <a:lnTo>
                    <a:pt x="377952" y="169672"/>
                  </a:lnTo>
                  <a:cubicBezTo>
                    <a:pt x="378079" y="82804"/>
                    <a:pt x="309626" y="12700"/>
                    <a:pt x="225552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1153" y="12700"/>
                    <a:pt x="12700" y="82804"/>
                    <a:pt x="12700" y="169672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96030" y="7133777"/>
            <a:ext cx="860079" cy="860079"/>
            <a:chOff x="0" y="0"/>
            <a:chExt cx="1146772" cy="1146772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1146810" cy="1146810"/>
            </a:xfrm>
            <a:custGeom>
              <a:avLst/>
              <a:gdLst/>
              <a:ahLst/>
              <a:cxnLst/>
              <a:rect l="l" t="t" r="r" b="b"/>
              <a:pathLst>
                <a:path w="1146810" h="1146810">
                  <a:moveTo>
                    <a:pt x="0" y="573405"/>
                  </a:moveTo>
                  <a:cubicBezTo>
                    <a:pt x="0" y="256667"/>
                    <a:pt x="256667" y="0"/>
                    <a:pt x="573405" y="0"/>
                  </a:cubicBezTo>
                  <a:cubicBezTo>
                    <a:pt x="574675" y="0"/>
                    <a:pt x="575818" y="381"/>
                    <a:pt x="576834" y="1016"/>
                  </a:cubicBezTo>
                  <a:lnTo>
                    <a:pt x="573405" y="6350"/>
                  </a:lnTo>
                  <a:lnTo>
                    <a:pt x="573405" y="0"/>
                  </a:lnTo>
                  <a:lnTo>
                    <a:pt x="573405" y="6350"/>
                  </a:lnTo>
                  <a:lnTo>
                    <a:pt x="573405" y="0"/>
                  </a:lnTo>
                  <a:cubicBezTo>
                    <a:pt x="890016" y="0"/>
                    <a:pt x="1146810" y="256667"/>
                    <a:pt x="1146810" y="573405"/>
                  </a:cubicBezTo>
                  <a:cubicBezTo>
                    <a:pt x="1146810" y="575056"/>
                    <a:pt x="1146175" y="576707"/>
                    <a:pt x="1144905" y="577850"/>
                  </a:cubicBezTo>
                  <a:lnTo>
                    <a:pt x="1140460" y="573405"/>
                  </a:lnTo>
                  <a:lnTo>
                    <a:pt x="1146810" y="573405"/>
                  </a:lnTo>
                  <a:cubicBezTo>
                    <a:pt x="1146810" y="890016"/>
                    <a:pt x="890143" y="1146810"/>
                    <a:pt x="573405" y="1146810"/>
                  </a:cubicBezTo>
                  <a:lnTo>
                    <a:pt x="573405" y="1140460"/>
                  </a:lnTo>
                  <a:lnTo>
                    <a:pt x="573405" y="1146810"/>
                  </a:lnTo>
                  <a:cubicBezTo>
                    <a:pt x="256667" y="1146810"/>
                    <a:pt x="0" y="890016"/>
                    <a:pt x="0" y="573405"/>
                  </a:cubicBez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6350" y="573405"/>
                  </a:lnTo>
                  <a:lnTo>
                    <a:pt x="12700" y="573405"/>
                  </a:lnTo>
                  <a:cubicBezTo>
                    <a:pt x="12700" y="883031"/>
                    <a:pt x="263779" y="1134110"/>
                    <a:pt x="573405" y="1134110"/>
                  </a:cubicBezTo>
                  <a:cubicBezTo>
                    <a:pt x="883031" y="1134110"/>
                    <a:pt x="1134110" y="883031"/>
                    <a:pt x="1134110" y="573405"/>
                  </a:cubicBezTo>
                  <a:cubicBezTo>
                    <a:pt x="1134110" y="571754"/>
                    <a:pt x="1134745" y="570103"/>
                    <a:pt x="1136015" y="568960"/>
                  </a:cubicBezTo>
                  <a:lnTo>
                    <a:pt x="1140460" y="573405"/>
                  </a:lnTo>
                  <a:lnTo>
                    <a:pt x="1134110" y="573405"/>
                  </a:lnTo>
                  <a:cubicBezTo>
                    <a:pt x="1134110" y="263779"/>
                    <a:pt x="883031" y="12700"/>
                    <a:pt x="573405" y="12700"/>
                  </a:cubicBezTo>
                  <a:cubicBezTo>
                    <a:pt x="572135" y="12700"/>
                    <a:pt x="570992" y="12319"/>
                    <a:pt x="569976" y="11684"/>
                  </a:cubicBezTo>
                  <a:lnTo>
                    <a:pt x="573405" y="6350"/>
                  </a:lnTo>
                  <a:lnTo>
                    <a:pt x="573405" y="12700"/>
                  </a:lnTo>
                  <a:cubicBezTo>
                    <a:pt x="263779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8913466" y="7351214"/>
            <a:ext cx="425206" cy="425206"/>
          </a:xfrm>
          <a:custGeom>
            <a:avLst/>
            <a:gdLst/>
            <a:ahLst/>
            <a:cxnLst/>
            <a:rect l="l" t="t" r="r" b="b"/>
            <a:pathLst>
              <a:path w="425206" h="425206">
                <a:moveTo>
                  <a:pt x="0" y="0"/>
                </a:moveTo>
                <a:lnTo>
                  <a:pt x="425206" y="0"/>
                </a:lnTo>
                <a:lnTo>
                  <a:pt x="425206" y="425206"/>
                </a:lnTo>
                <a:lnTo>
                  <a:pt x="0" y="4252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TextBox 32"/>
          <p:cNvSpPr txBox="1"/>
          <p:nvPr/>
        </p:nvSpPr>
        <p:spPr>
          <a:xfrm>
            <a:off x="9834858" y="7163838"/>
            <a:ext cx="3350568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Customer Trust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34858" y="7691142"/>
            <a:ext cx="7460904" cy="161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Build long-term customer relationships through consistent quality, transparent practices, and honest pricing.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74226" y="728815"/>
            <a:ext cx="8169773" cy="858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 dirty="0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Brand Personality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4227" y="2069602"/>
            <a:ext cx="16339547" cy="120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9"/>
              </a:lnSpc>
            </a:pPr>
            <a:r>
              <a:rPr lang="en-US" sz="3087" dirty="0" err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GharKVastra</a:t>
            </a:r>
            <a:r>
              <a:rPr lang="en-US" sz="3087" dirty="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embodies the spirit of modern India — confident yet grounded, stylish yet comfortable. Our personality reflects who our customers are and aspire to be.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1120" y="4105854"/>
            <a:ext cx="8223730" cy="2439163"/>
            <a:chOff x="-248857" y="357764"/>
            <a:chExt cx="10707497" cy="3339720"/>
          </a:xfrm>
        </p:grpSpPr>
        <p:sp>
          <p:nvSpPr>
            <p:cNvPr id="8" name="Freeform 8"/>
            <p:cNvSpPr/>
            <p:nvPr/>
          </p:nvSpPr>
          <p:spPr>
            <a:xfrm>
              <a:off x="-248857" y="357764"/>
              <a:ext cx="10707497" cy="3339720"/>
            </a:xfrm>
            <a:custGeom>
              <a:avLst/>
              <a:gdLst/>
              <a:ahLst/>
              <a:cxnLst/>
              <a:rect l="l" t="t" r="r" b="b"/>
              <a:pathLst>
                <a:path w="10707497" h="333971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63657" y="0"/>
                  </a:lnTo>
                  <a:cubicBezTo>
                    <a:pt x="10598276" y="0"/>
                    <a:pt x="10707497" y="109220"/>
                    <a:pt x="10707497" y="243840"/>
                  </a:cubicBezTo>
                  <a:lnTo>
                    <a:pt x="10707497" y="3095879"/>
                  </a:lnTo>
                  <a:cubicBezTo>
                    <a:pt x="10707497" y="3230499"/>
                    <a:pt x="10598276" y="3339719"/>
                    <a:pt x="10463657" y="3339719"/>
                  </a:cubicBezTo>
                  <a:lnTo>
                    <a:pt x="243840" y="3339719"/>
                  </a:lnTo>
                  <a:cubicBezTo>
                    <a:pt x="109220" y="3339719"/>
                    <a:pt x="0" y="3230499"/>
                    <a:pt x="0" y="3095879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4227" y="3776510"/>
            <a:ext cx="8030613" cy="152400"/>
            <a:chOff x="0" y="0"/>
            <a:chExt cx="10707484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07497" cy="203200"/>
            </a:xfrm>
            <a:custGeom>
              <a:avLst/>
              <a:gdLst/>
              <a:ahLst/>
              <a:cxnLst/>
              <a:rect l="l" t="t" r="r" b="b"/>
              <a:pathLst>
                <a:path w="1070749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05897" y="0"/>
                  </a:lnTo>
                  <a:cubicBezTo>
                    <a:pt x="10662031" y="0"/>
                    <a:pt x="10707497" y="45466"/>
                    <a:pt x="10707497" y="101600"/>
                  </a:cubicBezTo>
                  <a:cubicBezTo>
                    <a:pt x="10707497" y="157734"/>
                    <a:pt x="10662031" y="203200"/>
                    <a:pt x="1060589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71924" y="3397148"/>
            <a:ext cx="835076" cy="835076"/>
            <a:chOff x="0" y="0"/>
            <a:chExt cx="1113434" cy="11134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3409" cy="1113409"/>
            </a:xfrm>
            <a:custGeom>
              <a:avLst/>
              <a:gdLst/>
              <a:ahLst/>
              <a:cxnLst/>
              <a:rect l="l" t="t" r="r" b="b"/>
              <a:pathLst>
                <a:path w="1113409" h="1113409">
                  <a:moveTo>
                    <a:pt x="0" y="556768"/>
                  </a:moveTo>
                  <a:cubicBezTo>
                    <a:pt x="0" y="249301"/>
                    <a:pt x="249301" y="0"/>
                    <a:pt x="556768" y="0"/>
                  </a:cubicBezTo>
                  <a:cubicBezTo>
                    <a:pt x="864235" y="0"/>
                    <a:pt x="1113409" y="249301"/>
                    <a:pt x="1113409" y="556768"/>
                  </a:cubicBezTo>
                  <a:cubicBezTo>
                    <a:pt x="1113409" y="864235"/>
                    <a:pt x="864235" y="1113409"/>
                    <a:pt x="556768" y="1113409"/>
                  </a:cubicBezTo>
                  <a:cubicBezTo>
                    <a:pt x="249301" y="1113409"/>
                    <a:pt x="0" y="864235"/>
                    <a:pt x="0" y="556768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4822403" y="3647627"/>
            <a:ext cx="333966" cy="333966"/>
          </a:xfrm>
          <a:custGeom>
            <a:avLst/>
            <a:gdLst/>
            <a:ahLst/>
            <a:cxnLst/>
            <a:rect l="l" t="t" r="r" b="b"/>
            <a:pathLst>
              <a:path w="333966" h="333966">
                <a:moveTo>
                  <a:pt x="0" y="0"/>
                </a:moveTo>
                <a:lnTo>
                  <a:pt x="333965" y="0"/>
                </a:lnTo>
                <a:lnTo>
                  <a:pt x="333965" y="333966"/>
                </a:lnTo>
                <a:lnTo>
                  <a:pt x="0" y="333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290638" y="4481960"/>
            <a:ext cx="4880223" cy="51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3187" b="1" dirty="0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Confident &amp; Authentic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0636" y="4889868"/>
            <a:ext cx="7676103" cy="1614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687" dirty="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We stand by our products and values, never compromising on what matters most to our customers.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449981" y="4121543"/>
            <a:ext cx="8030623" cy="2504790"/>
            <a:chOff x="222440" y="409244"/>
            <a:chExt cx="10707497" cy="3339719"/>
          </a:xfrm>
        </p:grpSpPr>
        <p:sp>
          <p:nvSpPr>
            <p:cNvPr id="17" name="Freeform 17"/>
            <p:cNvSpPr/>
            <p:nvPr/>
          </p:nvSpPr>
          <p:spPr>
            <a:xfrm>
              <a:off x="222440" y="409244"/>
              <a:ext cx="10707497" cy="3339719"/>
            </a:xfrm>
            <a:custGeom>
              <a:avLst/>
              <a:gdLst/>
              <a:ahLst/>
              <a:cxnLst/>
              <a:rect l="l" t="t" r="r" b="b"/>
              <a:pathLst>
                <a:path w="10707497" h="333971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63657" y="0"/>
                  </a:lnTo>
                  <a:cubicBezTo>
                    <a:pt x="10598276" y="0"/>
                    <a:pt x="10707497" y="109220"/>
                    <a:pt x="10707497" y="243840"/>
                  </a:cubicBezTo>
                  <a:lnTo>
                    <a:pt x="10707497" y="3095879"/>
                  </a:lnTo>
                  <a:cubicBezTo>
                    <a:pt x="10707497" y="3230499"/>
                    <a:pt x="10598276" y="3339719"/>
                    <a:pt x="10463657" y="3339719"/>
                  </a:cubicBezTo>
                  <a:lnTo>
                    <a:pt x="243840" y="3339719"/>
                  </a:lnTo>
                  <a:cubicBezTo>
                    <a:pt x="109220" y="3339719"/>
                    <a:pt x="0" y="3230499"/>
                    <a:pt x="0" y="3095879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83151" y="3776510"/>
            <a:ext cx="8030613" cy="152400"/>
            <a:chOff x="0" y="0"/>
            <a:chExt cx="10707484" cy="203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07497" cy="203200"/>
            </a:xfrm>
            <a:custGeom>
              <a:avLst/>
              <a:gdLst/>
              <a:ahLst/>
              <a:cxnLst/>
              <a:rect l="l" t="t" r="r" b="b"/>
              <a:pathLst>
                <a:path w="1070749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05897" y="0"/>
                  </a:lnTo>
                  <a:cubicBezTo>
                    <a:pt x="10662031" y="0"/>
                    <a:pt x="10707497" y="45466"/>
                    <a:pt x="10707497" y="101600"/>
                  </a:cubicBezTo>
                  <a:cubicBezTo>
                    <a:pt x="10707497" y="157734"/>
                    <a:pt x="10662031" y="203200"/>
                    <a:pt x="1060589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80848" y="3397148"/>
            <a:ext cx="835076" cy="835076"/>
            <a:chOff x="0" y="0"/>
            <a:chExt cx="1113434" cy="11134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3409" cy="1113409"/>
            </a:xfrm>
            <a:custGeom>
              <a:avLst/>
              <a:gdLst/>
              <a:ahLst/>
              <a:cxnLst/>
              <a:rect l="l" t="t" r="r" b="b"/>
              <a:pathLst>
                <a:path w="1113409" h="1113409">
                  <a:moveTo>
                    <a:pt x="0" y="556768"/>
                  </a:moveTo>
                  <a:cubicBezTo>
                    <a:pt x="0" y="249301"/>
                    <a:pt x="249301" y="0"/>
                    <a:pt x="556768" y="0"/>
                  </a:cubicBezTo>
                  <a:cubicBezTo>
                    <a:pt x="864235" y="0"/>
                    <a:pt x="1113409" y="249301"/>
                    <a:pt x="1113409" y="556768"/>
                  </a:cubicBezTo>
                  <a:cubicBezTo>
                    <a:pt x="1113409" y="864235"/>
                    <a:pt x="864235" y="1113409"/>
                    <a:pt x="556768" y="1113409"/>
                  </a:cubicBezTo>
                  <a:cubicBezTo>
                    <a:pt x="249301" y="1113409"/>
                    <a:pt x="0" y="864235"/>
                    <a:pt x="0" y="556768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13131327" y="3647627"/>
            <a:ext cx="333966" cy="333966"/>
          </a:xfrm>
          <a:custGeom>
            <a:avLst/>
            <a:gdLst/>
            <a:ahLst/>
            <a:cxnLst/>
            <a:rect l="l" t="t" r="r" b="b"/>
            <a:pathLst>
              <a:path w="333966" h="333966">
                <a:moveTo>
                  <a:pt x="0" y="0"/>
                </a:moveTo>
                <a:lnTo>
                  <a:pt x="333965" y="0"/>
                </a:lnTo>
                <a:lnTo>
                  <a:pt x="333965" y="333966"/>
                </a:lnTo>
                <a:lnTo>
                  <a:pt x="0" y="333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944" b="-69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TextBox 23"/>
          <p:cNvSpPr txBox="1"/>
          <p:nvPr/>
        </p:nvSpPr>
        <p:spPr>
          <a:xfrm>
            <a:off x="9599562" y="4491485"/>
            <a:ext cx="4754463" cy="48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3087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Modern &amp; Dependable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99562" y="5017141"/>
            <a:ext cx="7397801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6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Contemporary designs that you can count on, day after day, season after season.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36126" y="7300415"/>
            <a:ext cx="8030613" cy="2504780"/>
            <a:chOff x="0" y="0"/>
            <a:chExt cx="10707484" cy="33397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07497" cy="3339719"/>
            </a:xfrm>
            <a:custGeom>
              <a:avLst/>
              <a:gdLst/>
              <a:ahLst/>
              <a:cxnLst/>
              <a:rect l="l" t="t" r="r" b="b"/>
              <a:pathLst>
                <a:path w="10707497" h="333971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63657" y="0"/>
                  </a:lnTo>
                  <a:cubicBezTo>
                    <a:pt x="10598276" y="0"/>
                    <a:pt x="10707497" y="109220"/>
                    <a:pt x="10707497" y="243840"/>
                  </a:cubicBezTo>
                  <a:lnTo>
                    <a:pt x="10707497" y="3095879"/>
                  </a:lnTo>
                  <a:cubicBezTo>
                    <a:pt x="10707497" y="3230499"/>
                    <a:pt x="10598276" y="3339719"/>
                    <a:pt x="10463657" y="3339719"/>
                  </a:cubicBezTo>
                  <a:lnTo>
                    <a:pt x="243840" y="3339719"/>
                  </a:lnTo>
                  <a:cubicBezTo>
                    <a:pt x="109220" y="3339719"/>
                    <a:pt x="0" y="3230499"/>
                    <a:pt x="0" y="3095879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4227" y="6977062"/>
            <a:ext cx="8030613" cy="152400"/>
            <a:chOff x="0" y="0"/>
            <a:chExt cx="10707484" cy="203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707497" cy="203200"/>
            </a:xfrm>
            <a:custGeom>
              <a:avLst/>
              <a:gdLst/>
              <a:ahLst/>
              <a:cxnLst/>
              <a:rect l="l" t="t" r="r" b="b"/>
              <a:pathLst>
                <a:path w="1070749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05897" y="0"/>
                  </a:lnTo>
                  <a:cubicBezTo>
                    <a:pt x="10662031" y="0"/>
                    <a:pt x="10707497" y="45466"/>
                    <a:pt x="10707497" y="101600"/>
                  </a:cubicBezTo>
                  <a:cubicBezTo>
                    <a:pt x="10707497" y="157734"/>
                    <a:pt x="10662031" y="203200"/>
                    <a:pt x="1060589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571924" y="6597701"/>
            <a:ext cx="835076" cy="835076"/>
            <a:chOff x="0" y="0"/>
            <a:chExt cx="1113434" cy="111343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13409" cy="1113409"/>
            </a:xfrm>
            <a:custGeom>
              <a:avLst/>
              <a:gdLst/>
              <a:ahLst/>
              <a:cxnLst/>
              <a:rect l="l" t="t" r="r" b="b"/>
              <a:pathLst>
                <a:path w="1113409" h="1113409">
                  <a:moveTo>
                    <a:pt x="0" y="556768"/>
                  </a:moveTo>
                  <a:cubicBezTo>
                    <a:pt x="0" y="249301"/>
                    <a:pt x="249301" y="0"/>
                    <a:pt x="556768" y="0"/>
                  </a:cubicBezTo>
                  <a:cubicBezTo>
                    <a:pt x="864235" y="0"/>
                    <a:pt x="1113409" y="249301"/>
                    <a:pt x="1113409" y="556768"/>
                  </a:cubicBezTo>
                  <a:cubicBezTo>
                    <a:pt x="1113409" y="864235"/>
                    <a:pt x="864235" y="1113409"/>
                    <a:pt x="556768" y="1113409"/>
                  </a:cubicBezTo>
                  <a:cubicBezTo>
                    <a:pt x="249301" y="1113409"/>
                    <a:pt x="0" y="864235"/>
                    <a:pt x="0" y="556768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4822403" y="6848180"/>
            <a:ext cx="333966" cy="333966"/>
          </a:xfrm>
          <a:custGeom>
            <a:avLst/>
            <a:gdLst/>
            <a:ahLst/>
            <a:cxnLst/>
            <a:rect l="l" t="t" r="r" b="b"/>
            <a:pathLst>
              <a:path w="333966" h="333966">
                <a:moveTo>
                  <a:pt x="0" y="0"/>
                </a:moveTo>
                <a:lnTo>
                  <a:pt x="333965" y="0"/>
                </a:lnTo>
                <a:lnTo>
                  <a:pt x="333965" y="333965"/>
                </a:lnTo>
                <a:lnTo>
                  <a:pt x="0" y="333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TextBox 32"/>
          <p:cNvSpPr txBox="1"/>
          <p:nvPr/>
        </p:nvSpPr>
        <p:spPr>
          <a:xfrm>
            <a:off x="1290638" y="7692028"/>
            <a:ext cx="6158950" cy="478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3087" b="1" dirty="0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Stylish, Not Flashy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0638" y="8217694"/>
            <a:ext cx="7397801" cy="158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687" dirty="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Style-focused without being loud or pretentious — understated excellence in every piece.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245051" y="7339545"/>
            <a:ext cx="8030623" cy="2504790"/>
            <a:chOff x="-50812" y="317640"/>
            <a:chExt cx="10707497" cy="3339719"/>
          </a:xfrm>
        </p:grpSpPr>
        <p:sp>
          <p:nvSpPr>
            <p:cNvPr id="35" name="Freeform 35"/>
            <p:cNvSpPr/>
            <p:nvPr/>
          </p:nvSpPr>
          <p:spPr>
            <a:xfrm>
              <a:off x="-50812" y="317640"/>
              <a:ext cx="10707497" cy="3339719"/>
            </a:xfrm>
            <a:custGeom>
              <a:avLst/>
              <a:gdLst/>
              <a:ahLst/>
              <a:cxnLst/>
              <a:rect l="l" t="t" r="r" b="b"/>
              <a:pathLst>
                <a:path w="10707497" h="333971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63657" y="0"/>
                  </a:lnTo>
                  <a:cubicBezTo>
                    <a:pt x="10598276" y="0"/>
                    <a:pt x="10707497" y="109220"/>
                    <a:pt x="10707497" y="243840"/>
                  </a:cubicBezTo>
                  <a:lnTo>
                    <a:pt x="10707497" y="3095879"/>
                  </a:lnTo>
                  <a:cubicBezTo>
                    <a:pt x="10707497" y="3230499"/>
                    <a:pt x="10598276" y="3339719"/>
                    <a:pt x="10463657" y="3339719"/>
                  </a:cubicBezTo>
                  <a:lnTo>
                    <a:pt x="243840" y="3339719"/>
                  </a:lnTo>
                  <a:cubicBezTo>
                    <a:pt x="109220" y="3339719"/>
                    <a:pt x="0" y="3230499"/>
                    <a:pt x="0" y="3095879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283151" y="6977062"/>
            <a:ext cx="8030613" cy="152400"/>
            <a:chOff x="0" y="0"/>
            <a:chExt cx="10707484" cy="203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707497" cy="203200"/>
            </a:xfrm>
            <a:custGeom>
              <a:avLst/>
              <a:gdLst/>
              <a:ahLst/>
              <a:cxnLst/>
              <a:rect l="l" t="t" r="r" b="b"/>
              <a:pathLst>
                <a:path w="1070749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05897" y="0"/>
                  </a:lnTo>
                  <a:cubicBezTo>
                    <a:pt x="10662031" y="0"/>
                    <a:pt x="10707497" y="45466"/>
                    <a:pt x="10707497" y="101600"/>
                  </a:cubicBezTo>
                  <a:cubicBezTo>
                    <a:pt x="10707497" y="157734"/>
                    <a:pt x="10662031" y="203200"/>
                    <a:pt x="1060589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880848" y="6597701"/>
            <a:ext cx="835076" cy="835076"/>
            <a:chOff x="0" y="0"/>
            <a:chExt cx="1113434" cy="111343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13409" cy="1113409"/>
            </a:xfrm>
            <a:custGeom>
              <a:avLst/>
              <a:gdLst/>
              <a:ahLst/>
              <a:cxnLst/>
              <a:rect l="l" t="t" r="r" b="b"/>
              <a:pathLst>
                <a:path w="1113409" h="1113409">
                  <a:moveTo>
                    <a:pt x="0" y="556768"/>
                  </a:moveTo>
                  <a:cubicBezTo>
                    <a:pt x="0" y="249301"/>
                    <a:pt x="249301" y="0"/>
                    <a:pt x="556768" y="0"/>
                  </a:cubicBezTo>
                  <a:cubicBezTo>
                    <a:pt x="864235" y="0"/>
                    <a:pt x="1113409" y="249301"/>
                    <a:pt x="1113409" y="556768"/>
                  </a:cubicBezTo>
                  <a:cubicBezTo>
                    <a:pt x="1113409" y="864235"/>
                    <a:pt x="864235" y="1113409"/>
                    <a:pt x="556768" y="1113409"/>
                  </a:cubicBezTo>
                  <a:cubicBezTo>
                    <a:pt x="249301" y="1113409"/>
                    <a:pt x="0" y="864235"/>
                    <a:pt x="0" y="556768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0" name="Freeform 40" descr="preencoded.png"/>
          <p:cNvSpPr/>
          <p:nvPr/>
        </p:nvSpPr>
        <p:spPr>
          <a:xfrm>
            <a:off x="13131327" y="6848180"/>
            <a:ext cx="333966" cy="333966"/>
          </a:xfrm>
          <a:custGeom>
            <a:avLst/>
            <a:gdLst/>
            <a:ahLst/>
            <a:cxnLst/>
            <a:rect l="l" t="t" r="r" b="b"/>
            <a:pathLst>
              <a:path w="333966" h="333966">
                <a:moveTo>
                  <a:pt x="0" y="0"/>
                </a:moveTo>
                <a:lnTo>
                  <a:pt x="333965" y="0"/>
                </a:lnTo>
                <a:lnTo>
                  <a:pt x="333965" y="333965"/>
                </a:lnTo>
                <a:lnTo>
                  <a:pt x="0" y="3339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5555" b="-5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TextBox 41"/>
          <p:cNvSpPr txBox="1"/>
          <p:nvPr/>
        </p:nvSpPr>
        <p:spPr>
          <a:xfrm>
            <a:off x="9599562" y="7692028"/>
            <a:ext cx="5564238" cy="478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3087" b="1" dirty="0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Indian at Heart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599562" y="8217694"/>
            <a:ext cx="7397801" cy="158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6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Rooted in Indian values with a contemporary outlook that resonates with today's generation.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75122" y="728072"/>
            <a:ext cx="6060430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 dirty="0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Target Audience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5121" y="2304755"/>
            <a:ext cx="6968577" cy="628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07"/>
              </a:lnSpc>
            </a:pPr>
            <a:r>
              <a:rPr lang="en-US" sz="3987" b="1" dirty="0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Who We Serve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5122" y="2942482"/>
            <a:ext cx="8679809" cy="277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27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Our core audience is </a:t>
            </a:r>
            <a:r>
              <a:rPr lang="en-US" sz="2787" b="1">
                <a:solidFill>
                  <a:srgbClr val="454240"/>
                </a:solidFill>
                <a:latin typeface="DM Sans Bold"/>
                <a:ea typeface="DM Sans Bold"/>
                <a:cs typeface="DM Sans Bold"/>
                <a:sym typeface="DM Sans Bold"/>
              </a:rPr>
              <a:t>men aged 18–35 years</a:t>
            </a:r>
            <a:r>
              <a:rPr lang="en-US" sz="27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— college students navigating campus life and early-career professionals building their futures. They're found in urban centers and semi-urban areas across India.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5122" y="5755829"/>
            <a:ext cx="8679809" cy="221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27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These are young men who value </a:t>
            </a:r>
            <a:r>
              <a:rPr lang="en-US" sz="2787" b="1">
                <a:solidFill>
                  <a:srgbClr val="454240"/>
                </a:solidFill>
                <a:latin typeface="DM Sans Bold"/>
                <a:ea typeface="DM Sans Bold"/>
                <a:cs typeface="DM Sans Bold"/>
                <a:sym typeface="DM Sans Bold"/>
              </a:rPr>
              <a:t>comfort, durability, and everyday style</a:t>
            </a:r>
            <a:r>
              <a:rPr lang="en-US" sz="27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. They want clothes that work as hard as they do, without sacrificing how they look or feel.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295004"/>
            <a:ext cx="8679809" cy="1649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27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They're practical, style-conscious, and looking for brands that understand their lifestyle and respect their budget.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0344302" y="2368153"/>
            <a:ext cx="6977958" cy="6977958"/>
          </a:xfrm>
          <a:custGeom>
            <a:avLst/>
            <a:gdLst/>
            <a:ahLst/>
            <a:cxnLst/>
            <a:rect l="l" t="t" r="r" b="b"/>
            <a:pathLst>
              <a:path w="6977958" h="6977958">
                <a:moveTo>
                  <a:pt x="0" y="0"/>
                </a:moveTo>
                <a:lnTo>
                  <a:pt x="6977958" y="0"/>
                </a:lnTo>
                <a:lnTo>
                  <a:pt x="6977958" y="6977958"/>
                </a:lnTo>
                <a:lnTo>
                  <a:pt x="0" y="6977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9677"/>
          </a:xfrm>
          <a:custGeom>
            <a:avLst/>
            <a:gdLst/>
            <a:ahLst/>
            <a:cxnLst/>
            <a:rect l="l" t="t" r="r" b="b"/>
            <a:pathLst>
              <a:path w="6858000" h="10289677">
                <a:moveTo>
                  <a:pt x="0" y="0"/>
                </a:moveTo>
                <a:lnTo>
                  <a:pt x="6858000" y="0"/>
                </a:lnTo>
                <a:lnTo>
                  <a:pt x="6858000" y="10289677"/>
                </a:lnTo>
                <a:lnTo>
                  <a:pt x="0" y="10289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" r="-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839838" y="640709"/>
            <a:ext cx="3887986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1" dirty="0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Brand Voice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5076" y="1764659"/>
            <a:ext cx="9759848" cy="1794720"/>
            <a:chOff x="0" y="0"/>
            <a:chExt cx="13013131" cy="2392959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3000482" cy="2380234"/>
            </a:xfrm>
            <a:custGeom>
              <a:avLst/>
              <a:gdLst/>
              <a:ahLst/>
              <a:cxnLst/>
              <a:rect l="l" t="t" r="r" b="b"/>
              <a:pathLst>
                <a:path w="13000482" h="2380234">
                  <a:moveTo>
                    <a:pt x="0" y="134366"/>
                  </a:moveTo>
                  <a:cubicBezTo>
                    <a:pt x="0" y="60198"/>
                    <a:pt x="60452" y="0"/>
                    <a:pt x="135001" y="0"/>
                  </a:cubicBezTo>
                  <a:lnTo>
                    <a:pt x="12865481" y="0"/>
                  </a:lnTo>
                  <a:cubicBezTo>
                    <a:pt x="12940030" y="0"/>
                    <a:pt x="13000482" y="60198"/>
                    <a:pt x="13000482" y="134366"/>
                  </a:cubicBezTo>
                  <a:lnTo>
                    <a:pt x="13000482" y="2245868"/>
                  </a:lnTo>
                  <a:cubicBezTo>
                    <a:pt x="13000482" y="2320036"/>
                    <a:pt x="12940030" y="2380234"/>
                    <a:pt x="12865481" y="2380234"/>
                  </a:cubicBezTo>
                  <a:lnTo>
                    <a:pt x="135001" y="2380234"/>
                  </a:lnTo>
                  <a:cubicBezTo>
                    <a:pt x="60452" y="2380234"/>
                    <a:pt x="0" y="2320036"/>
                    <a:pt x="0" y="2245868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3013182" cy="2392934"/>
            </a:xfrm>
            <a:custGeom>
              <a:avLst/>
              <a:gdLst/>
              <a:ahLst/>
              <a:cxnLst/>
              <a:rect l="l" t="t" r="r" b="b"/>
              <a:pathLst>
                <a:path w="13013182" h="2392934">
                  <a:moveTo>
                    <a:pt x="0" y="140716"/>
                  </a:moveTo>
                  <a:cubicBezTo>
                    <a:pt x="0" y="62992"/>
                    <a:pt x="63246" y="0"/>
                    <a:pt x="141351" y="0"/>
                  </a:cubicBezTo>
                  <a:lnTo>
                    <a:pt x="12871831" y="0"/>
                  </a:lnTo>
                  <a:lnTo>
                    <a:pt x="12871831" y="6350"/>
                  </a:lnTo>
                  <a:lnTo>
                    <a:pt x="12871831" y="0"/>
                  </a:lnTo>
                  <a:cubicBezTo>
                    <a:pt x="12949810" y="0"/>
                    <a:pt x="13013182" y="62992"/>
                    <a:pt x="13013182" y="140716"/>
                  </a:cubicBezTo>
                  <a:lnTo>
                    <a:pt x="13006832" y="140716"/>
                  </a:lnTo>
                  <a:lnTo>
                    <a:pt x="13013182" y="140716"/>
                  </a:lnTo>
                  <a:lnTo>
                    <a:pt x="13013182" y="2252218"/>
                  </a:lnTo>
                  <a:lnTo>
                    <a:pt x="13006832" y="2252218"/>
                  </a:lnTo>
                  <a:lnTo>
                    <a:pt x="13013182" y="2252218"/>
                  </a:lnTo>
                  <a:cubicBezTo>
                    <a:pt x="13013182" y="2329942"/>
                    <a:pt x="12949937" y="2392934"/>
                    <a:pt x="12871831" y="2392934"/>
                  </a:cubicBezTo>
                  <a:lnTo>
                    <a:pt x="12871831" y="2386584"/>
                  </a:lnTo>
                  <a:lnTo>
                    <a:pt x="12871831" y="2392934"/>
                  </a:lnTo>
                  <a:lnTo>
                    <a:pt x="141351" y="2392934"/>
                  </a:lnTo>
                  <a:lnTo>
                    <a:pt x="141351" y="2386584"/>
                  </a:lnTo>
                  <a:lnTo>
                    <a:pt x="141351" y="2392934"/>
                  </a:lnTo>
                  <a:cubicBezTo>
                    <a:pt x="63246" y="2392934"/>
                    <a:pt x="0" y="2329942"/>
                    <a:pt x="0" y="2252218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2252218"/>
                  </a:lnTo>
                  <a:lnTo>
                    <a:pt x="6350" y="2252218"/>
                  </a:lnTo>
                  <a:lnTo>
                    <a:pt x="12700" y="2252218"/>
                  </a:lnTo>
                  <a:cubicBezTo>
                    <a:pt x="12700" y="2322957"/>
                    <a:pt x="70231" y="2380234"/>
                    <a:pt x="141351" y="2380234"/>
                  </a:cubicBezTo>
                  <a:lnTo>
                    <a:pt x="12871831" y="2380234"/>
                  </a:lnTo>
                  <a:cubicBezTo>
                    <a:pt x="12942951" y="2380234"/>
                    <a:pt x="13000482" y="2322830"/>
                    <a:pt x="13000482" y="2252218"/>
                  </a:cubicBezTo>
                  <a:lnTo>
                    <a:pt x="13000482" y="140716"/>
                  </a:lnTo>
                  <a:cubicBezTo>
                    <a:pt x="13000482" y="69977"/>
                    <a:pt x="12942951" y="12700"/>
                    <a:pt x="12871831" y="12700"/>
                  </a:cubicBezTo>
                  <a:lnTo>
                    <a:pt x="141351" y="12700"/>
                  </a:lnTo>
                  <a:lnTo>
                    <a:pt x="141351" y="6350"/>
                  </a:lnTo>
                  <a:lnTo>
                    <a:pt x="141351" y="12700"/>
                  </a:lnTo>
                  <a:cubicBezTo>
                    <a:pt x="70231" y="12700"/>
                    <a:pt x="12700" y="70104"/>
                    <a:pt x="12700" y="140716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9269" y="1999802"/>
            <a:ext cx="5266432" cy="488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53"/>
              </a:lnSpc>
            </a:pPr>
            <a:r>
              <a:rPr lang="en-US" sz="3112" b="1" dirty="0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Clear &amp; Confident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9269" y="2442267"/>
            <a:ext cx="9251452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2674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We communicate with clarity and conviction, speaking directly and honestly about what we offer.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35076" y="3789759"/>
            <a:ext cx="9759848" cy="1794720"/>
            <a:chOff x="0" y="0"/>
            <a:chExt cx="13013131" cy="2392959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13000482" cy="2380234"/>
            </a:xfrm>
            <a:custGeom>
              <a:avLst/>
              <a:gdLst/>
              <a:ahLst/>
              <a:cxnLst/>
              <a:rect l="l" t="t" r="r" b="b"/>
              <a:pathLst>
                <a:path w="13000482" h="2380234">
                  <a:moveTo>
                    <a:pt x="0" y="134366"/>
                  </a:moveTo>
                  <a:cubicBezTo>
                    <a:pt x="0" y="60198"/>
                    <a:pt x="60452" y="0"/>
                    <a:pt x="135001" y="0"/>
                  </a:cubicBezTo>
                  <a:lnTo>
                    <a:pt x="12865481" y="0"/>
                  </a:lnTo>
                  <a:cubicBezTo>
                    <a:pt x="12940030" y="0"/>
                    <a:pt x="13000482" y="60198"/>
                    <a:pt x="13000482" y="134366"/>
                  </a:cubicBezTo>
                  <a:lnTo>
                    <a:pt x="13000482" y="2245868"/>
                  </a:lnTo>
                  <a:cubicBezTo>
                    <a:pt x="13000482" y="2320036"/>
                    <a:pt x="12940030" y="2380234"/>
                    <a:pt x="12865481" y="2380234"/>
                  </a:cubicBezTo>
                  <a:lnTo>
                    <a:pt x="135001" y="2380234"/>
                  </a:lnTo>
                  <a:cubicBezTo>
                    <a:pt x="60452" y="2380234"/>
                    <a:pt x="0" y="2320036"/>
                    <a:pt x="0" y="2245868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3013182" cy="2392934"/>
            </a:xfrm>
            <a:custGeom>
              <a:avLst/>
              <a:gdLst/>
              <a:ahLst/>
              <a:cxnLst/>
              <a:rect l="l" t="t" r="r" b="b"/>
              <a:pathLst>
                <a:path w="13013182" h="2392934">
                  <a:moveTo>
                    <a:pt x="0" y="140716"/>
                  </a:moveTo>
                  <a:cubicBezTo>
                    <a:pt x="0" y="62992"/>
                    <a:pt x="63246" y="0"/>
                    <a:pt x="141351" y="0"/>
                  </a:cubicBezTo>
                  <a:lnTo>
                    <a:pt x="12871831" y="0"/>
                  </a:lnTo>
                  <a:lnTo>
                    <a:pt x="12871831" y="6350"/>
                  </a:lnTo>
                  <a:lnTo>
                    <a:pt x="12871831" y="0"/>
                  </a:lnTo>
                  <a:cubicBezTo>
                    <a:pt x="12949810" y="0"/>
                    <a:pt x="13013182" y="62992"/>
                    <a:pt x="13013182" y="140716"/>
                  </a:cubicBezTo>
                  <a:lnTo>
                    <a:pt x="13006832" y="140716"/>
                  </a:lnTo>
                  <a:lnTo>
                    <a:pt x="13013182" y="140716"/>
                  </a:lnTo>
                  <a:lnTo>
                    <a:pt x="13013182" y="2252218"/>
                  </a:lnTo>
                  <a:lnTo>
                    <a:pt x="13006832" y="2252218"/>
                  </a:lnTo>
                  <a:lnTo>
                    <a:pt x="13013182" y="2252218"/>
                  </a:lnTo>
                  <a:cubicBezTo>
                    <a:pt x="13013182" y="2329942"/>
                    <a:pt x="12949937" y="2392934"/>
                    <a:pt x="12871831" y="2392934"/>
                  </a:cubicBezTo>
                  <a:lnTo>
                    <a:pt x="12871831" y="2386584"/>
                  </a:lnTo>
                  <a:lnTo>
                    <a:pt x="12871831" y="2392934"/>
                  </a:lnTo>
                  <a:lnTo>
                    <a:pt x="141351" y="2392934"/>
                  </a:lnTo>
                  <a:lnTo>
                    <a:pt x="141351" y="2386584"/>
                  </a:lnTo>
                  <a:lnTo>
                    <a:pt x="141351" y="2392934"/>
                  </a:lnTo>
                  <a:cubicBezTo>
                    <a:pt x="63246" y="2392934"/>
                    <a:pt x="0" y="2329942"/>
                    <a:pt x="0" y="2252218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2252218"/>
                  </a:lnTo>
                  <a:lnTo>
                    <a:pt x="6350" y="2252218"/>
                  </a:lnTo>
                  <a:lnTo>
                    <a:pt x="12700" y="2252218"/>
                  </a:lnTo>
                  <a:cubicBezTo>
                    <a:pt x="12700" y="2322957"/>
                    <a:pt x="70231" y="2380234"/>
                    <a:pt x="141351" y="2380234"/>
                  </a:cubicBezTo>
                  <a:lnTo>
                    <a:pt x="12871831" y="2380234"/>
                  </a:lnTo>
                  <a:cubicBezTo>
                    <a:pt x="12942951" y="2380234"/>
                    <a:pt x="13000482" y="2322830"/>
                    <a:pt x="13000482" y="2252218"/>
                  </a:cubicBezTo>
                  <a:lnTo>
                    <a:pt x="13000482" y="140716"/>
                  </a:lnTo>
                  <a:cubicBezTo>
                    <a:pt x="13000482" y="69977"/>
                    <a:pt x="12942951" y="12700"/>
                    <a:pt x="12871831" y="12700"/>
                  </a:cubicBezTo>
                  <a:lnTo>
                    <a:pt x="141351" y="12700"/>
                  </a:lnTo>
                  <a:lnTo>
                    <a:pt x="141351" y="6350"/>
                  </a:lnTo>
                  <a:lnTo>
                    <a:pt x="141351" y="12700"/>
                  </a:lnTo>
                  <a:cubicBezTo>
                    <a:pt x="70231" y="12700"/>
                    <a:pt x="12700" y="70104"/>
                    <a:pt x="12700" y="140716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89268" y="4024904"/>
            <a:ext cx="5921131" cy="488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53"/>
              </a:lnSpc>
            </a:pPr>
            <a:r>
              <a:rPr lang="en-US" sz="3112" b="1" dirty="0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Friendly Yet Professional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9269" y="4467377"/>
            <a:ext cx="9251452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2674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Approachable and warm, but always maintaining respect and professionalism in every interaction.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35076" y="5814860"/>
            <a:ext cx="9759848" cy="1794720"/>
            <a:chOff x="0" y="0"/>
            <a:chExt cx="13013131" cy="2392959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3000482" cy="2380234"/>
            </a:xfrm>
            <a:custGeom>
              <a:avLst/>
              <a:gdLst/>
              <a:ahLst/>
              <a:cxnLst/>
              <a:rect l="l" t="t" r="r" b="b"/>
              <a:pathLst>
                <a:path w="13000482" h="2380234">
                  <a:moveTo>
                    <a:pt x="0" y="134366"/>
                  </a:moveTo>
                  <a:cubicBezTo>
                    <a:pt x="0" y="60198"/>
                    <a:pt x="60452" y="0"/>
                    <a:pt x="135001" y="0"/>
                  </a:cubicBezTo>
                  <a:lnTo>
                    <a:pt x="12865481" y="0"/>
                  </a:lnTo>
                  <a:cubicBezTo>
                    <a:pt x="12940030" y="0"/>
                    <a:pt x="13000482" y="60198"/>
                    <a:pt x="13000482" y="134366"/>
                  </a:cubicBezTo>
                  <a:lnTo>
                    <a:pt x="13000482" y="2245868"/>
                  </a:lnTo>
                  <a:cubicBezTo>
                    <a:pt x="13000482" y="2320036"/>
                    <a:pt x="12940030" y="2380234"/>
                    <a:pt x="12865481" y="2380234"/>
                  </a:cubicBezTo>
                  <a:lnTo>
                    <a:pt x="135001" y="2380234"/>
                  </a:lnTo>
                  <a:cubicBezTo>
                    <a:pt x="60452" y="2380234"/>
                    <a:pt x="0" y="2320036"/>
                    <a:pt x="0" y="2245868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3013182" cy="2392934"/>
            </a:xfrm>
            <a:custGeom>
              <a:avLst/>
              <a:gdLst/>
              <a:ahLst/>
              <a:cxnLst/>
              <a:rect l="l" t="t" r="r" b="b"/>
              <a:pathLst>
                <a:path w="13013182" h="2392934">
                  <a:moveTo>
                    <a:pt x="0" y="140716"/>
                  </a:moveTo>
                  <a:cubicBezTo>
                    <a:pt x="0" y="62992"/>
                    <a:pt x="63246" y="0"/>
                    <a:pt x="141351" y="0"/>
                  </a:cubicBezTo>
                  <a:lnTo>
                    <a:pt x="12871831" y="0"/>
                  </a:lnTo>
                  <a:lnTo>
                    <a:pt x="12871831" y="6350"/>
                  </a:lnTo>
                  <a:lnTo>
                    <a:pt x="12871831" y="0"/>
                  </a:lnTo>
                  <a:cubicBezTo>
                    <a:pt x="12949810" y="0"/>
                    <a:pt x="13013182" y="62992"/>
                    <a:pt x="13013182" y="140716"/>
                  </a:cubicBezTo>
                  <a:lnTo>
                    <a:pt x="13006832" y="140716"/>
                  </a:lnTo>
                  <a:lnTo>
                    <a:pt x="13013182" y="140716"/>
                  </a:lnTo>
                  <a:lnTo>
                    <a:pt x="13013182" y="2252218"/>
                  </a:lnTo>
                  <a:lnTo>
                    <a:pt x="13006832" y="2252218"/>
                  </a:lnTo>
                  <a:lnTo>
                    <a:pt x="13013182" y="2252218"/>
                  </a:lnTo>
                  <a:cubicBezTo>
                    <a:pt x="13013182" y="2329942"/>
                    <a:pt x="12949937" y="2392934"/>
                    <a:pt x="12871831" y="2392934"/>
                  </a:cubicBezTo>
                  <a:lnTo>
                    <a:pt x="12871831" y="2386584"/>
                  </a:lnTo>
                  <a:lnTo>
                    <a:pt x="12871831" y="2392934"/>
                  </a:lnTo>
                  <a:lnTo>
                    <a:pt x="141351" y="2392934"/>
                  </a:lnTo>
                  <a:lnTo>
                    <a:pt x="141351" y="2386584"/>
                  </a:lnTo>
                  <a:lnTo>
                    <a:pt x="141351" y="2392934"/>
                  </a:lnTo>
                  <a:cubicBezTo>
                    <a:pt x="63246" y="2392934"/>
                    <a:pt x="0" y="2329942"/>
                    <a:pt x="0" y="2252218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2252218"/>
                  </a:lnTo>
                  <a:lnTo>
                    <a:pt x="6350" y="2252218"/>
                  </a:lnTo>
                  <a:lnTo>
                    <a:pt x="12700" y="2252218"/>
                  </a:lnTo>
                  <a:cubicBezTo>
                    <a:pt x="12700" y="2322957"/>
                    <a:pt x="70231" y="2380234"/>
                    <a:pt x="141351" y="2380234"/>
                  </a:cubicBezTo>
                  <a:lnTo>
                    <a:pt x="12871831" y="2380234"/>
                  </a:lnTo>
                  <a:cubicBezTo>
                    <a:pt x="12942951" y="2380234"/>
                    <a:pt x="13000482" y="2322830"/>
                    <a:pt x="13000482" y="2252218"/>
                  </a:cubicBezTo>
                  <a:lnTo>
                    <a:pt x="13000482" y="140716"/>
                  </a:lnTo>
                  <a:cubicBezTo>
                    <a:pt x="13000482" y="69977"/>
                    <a:pt x="12942951" y="12700"/>
                    <a:pt x="12871831" y="12700"/>
                  </a:cubicBezTo>
                  <a:lnTo>
                    <a:pt x="141351" y="12700"/>
                  </a:lnTo>
                  <a:lnTo>
                    <a:pt x="141351" y="6350"/>
                  </a:lnTo>
                  <a:lnTo>
                    <a:pt x="141351" y="12700"/>
                  </a:lnTo>
                  <a:cubicBezTo>
                    <a:pt x="70231" y="12700"/>
                    <a:pt x="12700" y="70104"/>
                    <a:pt x="12700" y="140716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89269" y="6050013"/>
            <a:ext cx="4094708" cy="48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3"/>
              </a:lnSpc>
            </a:pPr>
            <a:r>
              <a:rPr lang="en-US" sz="3112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Minimal &amp; Modern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9269" y="6492478"/>
            <a:ext cx="9251452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2674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Every word serves a purpose. Our messaging is contemporary, purposeful, and free of unnecessary fluff.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35076" y="7839970"/>
            <a:ext cx="9759848" cy="1794720"/>
            <a:chOff x="0" y="0"/>
            <a:chExt cx="13013131" cy="2392959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13000482" cy="2380234"/>
            </a:xfrm>
            <a:custGeom>
              <a:avLst/>
              <a:gdLst/>
              <a:ahLst/>
              <a:cxnLst/>
              <a:rect l="l" t="t" r="r" b="b"/>
              <a:pathLst>
                <a:path w="13000482" h="2380234">
                  <a:moveTo>
                    <a:pt x="0" y="134366"/>
                  </a:moveTo>
                  <a:cubicBezTo>
                    <a:pt x="0" y="60198"/>
                    <a:pt x="60452" y="0"/>
                    <a:pt x="135001" y="0"/>
                  </a:cubicBezTo>
                  <a:lnTo>
                    <a:pt x="12865481" y="0"/>
                  </a:lnTo>
                  <a:cubicBezTo>
                    <a:pt x="12940030" y="0"/>
                    <a:pt x="13000482" y="60198"/>
                    <a:pt x="13000482" y="134366"/>
                  </a:cubicBezTo>
                  <a:lnTo>
                    <a:pt x="13000482" y="2245868"/>
                  </a:lnTo>
                  <a:cubicBezTo>
                    <a:pt x="13000482" y="2320036"/>
                    <a:pt x="12940030" y="2380234"/>
                    <a:pt x="12865481" y="2380234"/>
                  </a:cubicBezTo>
                  <a:lnTo>
                    <a:pt x="135001" y="2380234"/>
                  </a:lnTo>
                  <a:cubicBezTo>
                    <a:pt x="60452" y="2380234"/>
                    <a:pt x="0" y="2320036"/>
                    <a:pt x="0" y="2245868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13013182" cy="2392934"/>
            </a:xfrm>
            <a:custGeom>
              <a:avLst/>
              <a:gdLst/>
              <a:ahLst/>
              <a:cxnLst/>
              <a:rect l="l" t="t" r="r" b="b"/>
              <a:pathLst>
                <a:path w="13013182" h="2392934">
                  <a:moveTo>
                    <a:pt x="0" y="140716"/>
                  </a:moveTo>
                  <a:cubicBezTo>
                    <a:pt x="0" y="62992"/>
                    <a:pt x="63246" y="0"/>
                    <a:pt x="141351" y="0"/>
                  </a:cubicBezTo>
                  <a:lnTo>
                    <a:pt x="12871831" y="0"/>
                  </a:lnTo>
                  <a:lnTo>
                    <a:pt x="12871831" y="6350"/>
                  </a:lnTo>
                  <a:lnTo>
                    <a:pt x="12871831" y="0"/>
                  </a:lnTo>
                  <a:cubicBezTo>
                    <a:pt x="12949810" y="0"/>
                    <a:pt x="13013182" y="62992"/>
                    <a:pt x="13013182" y="140716"/>
                  </a:cubicBezTo>
                  <a:lnTo>
                    <a:pt x="13006832" y="140716"/>
                  </a:lnTo>
                  <a:lnTo>
                    <a:pt x="13013182" y="140716"/>
                  </a:lnTo>
                  <a:lnTo>
                    <a:pt x="13013182" y="2252218"/>
                  </a:lnTo>
                  <a:lnTo>
                    <a:pt x="13006832" y="2252218"/>
                  </a:lnTo>
                  <a:lnTo>
                    <a:pt x="13013182" y="2252218"/>
                  </a:lnTo>
                  <a:cubicBezTo>
                    <a:pt x="13013182" y="2329942"/>
                    <a:pt x="12949937" y="2392934"/>
                    <a:pt x="12871831" y="2392934"/>
                  </a:cubicBezTo>
                  <a:lnTo>
                    <a:pt x="12871831" y="2386584"/>
                  </a:lnTo>
                  <a:lnTo>
                    <a:pt x="12871831" y="2392934"/>
                  </a:lnTo>
                  <a:lnTo>
                    <a:pt x="141351" y="2392934"/>
                  </a:lnTo>
                  <a:lnTo>
                    <a:pt x="141351" y="2386584"/>
                  </a:lnTo>
                  <a:lnTo>
                    <a:pt x="141351" y="2392934"/>
                  </a:lnTo>
                  <a:cubicBezTo>
                    <a:pt x="63246" y="2392934"/>
                    <a:pt x="0" y="2329942"/>
                    <a:pt x="0" y="2252218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2252218"/>
                  </a:lnTo>
                  <a:lnTo>
                    <a:pt x="6350" y="2252218"/>
                  </a:lnTo>
                  <a:lnTo>
                    <a:pt x="12700" y="2252218"/>
                  </a:lnTo>
                  <a:cubicBezTo>
                    <a:pt x="12700" y="2322957"/>
                    <a:pt x="70231" y="2380234"/>
                    <a:pt x="141351" y="2380234"/>
                  </a:cubicBezTo>
                  <a:lnTo>
                    <a:pt x="12871831" y="2380234"/>
                  </a:lnTo>
                  <a:cubicBezTo>
                    <a:pt x="12942951" y="2380234"/>
                    <a:pt x="13000482" y="2322830"/>
                    <a:pt x="13000482" y="2252218"/>
                  </a:cubicBezTo>
                  <a:lnTo>
                    <a:pt x="13000482" y="140716"/>
                  </a:lnTo>
                  <a:cubicBezTo>
                    <a:pt x="13000482" y="69977"/>
                    <a:pt x="12942951" y="12700"/>
                    <a:pt x="12871831" y="12700"/>
                  </a:cubicBezTo>
                  <a:lnTo>
                    <a:pt x="141351" y="12700"/>
                  </a:lnTo>
                  <a:lnTo>
                    <a:pt x="141351" y="6350"/>
                  </a:lnTo>
                  <a:lnTo>
                    <a:pt x="141351" y="12700"/>
                  </a:lnTo>
                  <a:cubicBezTo>
                    <a:pt x="70231" y="12700"/>
                    <a:pt x="12700" y="70104"/>
                    <a:pt x="12700" y="140716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89269" y="8075115"/>
            <a:ext cx="2339731" cy="488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53"/>
              </a:lnSpc>
            </a:pPr>
            <a:r>
              <a:rPr lang="en-US" sz="3112" b="1" dirty="0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Relatable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9269" y="8517579"/>
            <a:ext cx="9251452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2674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We speak the language of the everyday Indian consumer, understanding their needs and aspirations.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1812131"/>
            <a:ext cx="869126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Tone Guidelines – Do's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7476" y="3288954"/>
            <a:ext cx="647405" cy="647405"/>
            <a:chOff x="0" y="0"/>
            <a:chExt cx="863206" cy="863206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13630" y="3372002"/>
            <a:ext cx="6693694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Use Simple and Clear Language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3630" y="3899297"/>
            <a:ext cx="7053110" cy="161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Avoid jargon and complexity. Speak in a way that everyone can understand and relate to immediately.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316345" y="3288954"/>
            <a:ext cx="647405" cy="647405"/>
            <a:chOff x="0" y="0"/>
            <a:chExt cx="863206" cy="863206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42499" y="3372002"/>
            <a:ext cx="6556474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Highlight Comfort and Quality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42499" y="3899297"/>
            <a:ext cx="7053262" cy="161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Always emphasize the core values that set us apart — the comfort of our fabrics and the quality of our construction.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7476" y="5927227"/>
            <a:ext cx="647405" cy="647405"/>
            <a:chOff x="0" y="0"/>
            <a:chExt cx="863206" cy="863206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13630" y="6010275"/>
            <a:ext cx="7053110" cy="98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Communicate Honestly and Consistently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13630" y="6980482"/>
            <a:ext cx="7053110" cy="216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Build trust through transparent communication. Say what you mean, mean what you say, and stay consistent across all touchpoints.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316345" y="5927227"/>
            <a:ext cx="647405" cy="647405"/>
            <a:chOff x="0" y="0"/>
            <a:chExt cx="863206" cy="863206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42499" y="6010275"/>
            <a:ext cx="7053262" cy="98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Maintain Professional, Approachable Tone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42499" y="6980482"/>
            <a:ext cx="7053262" cy="161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Strike the balance between being accessible and maintaining credibility. Be the friend who gives solid advice.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1856337"/>
            <a:ext cx="9474696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Tone Guidelines – Don'ts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73188" y="3318872"/>
            <a:ext cx="8048034" cy="2201618"/>
            <a:chOff x="0" y="0"/>
            <a:chExt cx="10730713" cy="2935491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10679938" cy="2884678"/>
            </a:xfrm>
            <a:custGeom>
              <a:avLst/>
              <a:gdLst/>
              <a:ahLst/>
              <a:cxnLst/>
              <a:rect l="l" t="t" r="r" b="b"/>
              <a:pathLst>
                <a:path w="10679938" h="2884678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2923" y="0"/>
                  </a:lnTo>
                  <a:cubicBezTo>
                    <a:pt x="10569321" y="0"/>
                    <a:pt x="10679938" y="109220"/>
                    <a:pt x="10679938" y="243840"/>
                  </a:cubicBezTo>
                  <a:lnTo>
                    <a:pt x="10679938" y="2640838"/>
                  </a:lnTo>
                  <a:cubicBezTo>
                    <a:pt x="10679938" y="2775458"/>
                    <a:pt x="10569321" y="2884678"/>
                    <a:pt x="10432923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0730738" cy="2935478"/>
            </a:xfrm>
            <a:custGeom>
              <a:avLst/>
              <a:gdLst/>
              <a:ahLst/>
              <a:cxnLst/>
              <a:rect l="l" t="t" r="r" b="b"/>
              <a:pathLst>
                <a:path w="10730738" h="2935478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323" y="0"/>
                  </a:lnTo>
                  <a:lnTo>
                    <a:pt x="10458323" y="25400"/>
                  </a:lnTo>
                  <a:lnTo>
                    <a:pt x="10458323" y="0"/>
                  </a:lnTo>
                  <a:cubicBezTo>
                    <a:pt x="10608437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666238"/>
                  </a:lnTo>
                  <a:lnTo>
                    <a:pt x="10705338" y="2666238"/>
                  </a:lnTo>
                  <a:lnTo>
                    <a:pt x="10730738" y="2666238"/>
                  </a:lnTo>
                  <a:cubicBezTo>
                    <a:pt x="10730738" y="2815209"/>
                    <a:pt x="10608437" y="2935478"/>
                    <a:pt x="10458323" y="2935478"/>
                  </a:cubicBezTo>
                  <a:lnTo>
                    <a:pt x="10458323" y="2910078"/>
                  </a:lnTo>
                  <a:lnTo>
                    <a:pt x="10458323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323" y="2884678"/>
                  </a:lnTo>
                  <a:cubicBezTo>
                    <a:pt x="10581005" y="2884678"/>
                    <a:pt x="10679938" y="2786634"/>
                    <a:pt x="10679938" y="2666238"/>
                  </a:cubicBezTo>
                  <a:lnTo>
                    <a:pt x="10679938" y="269240"/>
                  </a:lnTo>
                  <a:cubicBezTo>
                    <a:pt x="10679938" y="148844"/>
                    <a:pt x="10581005" y="50800"/>
                    <a:pt x="10458323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4138" y="3337922"/>
            <a:ext cx="152400" cy="2163518"/>
            <a:chOff x="0" y="0"/>
            <a:chExt cx="203200" cy="28846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200" cy="2884678"/>
            </a:xfrm>
            <a:custGeom>
              <a:avLst/>
              <a:gdLst/>
              <a:ahLst/>
              <a:cxnLst/>
              <a:rect l="l" t="t" r="r" b="b"/>
              <a:pathLst>
                <a:path w="203200" h="288467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783078"/>
                  </a:lnTo>
                  <a:cubicBezTo>
                    <a:pt x="203200" y="2839212"/>
                    <a:pt x="157734" y="2884678"/>
                    <a:pt x="101600" y="2884678"/>
                  </a:cubicBezTo>
                  <a:cubicBezTo>
                    <a:pt x="45466" y="2884678"/>
                    <a:pt x="0" y="2839212"/>
                    <a:pt x="0" y="2783078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28159" y="3640484"/>
            <a:ext cx="6298555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Avoid Exaggerated Messaging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8159" y="4167778"/>
            <a:ext cx="7252392" cy="99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 aggressive claims or over-the-top promises. Stay grounded in what we can actually deliver.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66634" y="3318872"/>
            <a:ext cx="8263832" cy="2201618"/>
            <a:chOff x="0" y="0"/>
            <a:chExt cx="11018443" cy="2935491"/>
          </a:xfrm>
        </p:grpSpPr>
        <p:sp>
          <p:nvSpPr>
            <p:cNvPr id="14" name="Freeform 14"/>
            <p:cNvSpPr/>
            <p:nvPr/>
          </p:nvSpPr>
          <p:spPr>
            <a:xfrm>
              <a:off x="26081" y="25400"/>
              <a:ext cx="10966373" cy="2884678"/>
            </a:xfrm>
            <a:custGeom>
              <a:avLst/>
              <a:gdLst/>
              <a:ahLst/>
              <a:cxnLst/>
              <a:rect l="l" t="t" r="r" b="b"/>
              <a:pathLst>
                <a:path w="10966373" h="2884678">
                  <a:moveTo>
                    <a:pt x="0" y="243840"/>
                  </a:moveTo>
                  <a:cubicBezTo>
                    <a:pt x="0" y="109220"/>
                    <a:pt x="113581" y="0"/>
                    <a:pt x="253634" y="0"/>
                  </a:cubicBezTo>
                  <a:lnTo>
                    <a:pt x="10712739" y="0"/>
                  </a:lnTo>
                  <a:cubicBezTo>
                    <a:pt x="10852792" y="0"/>
                    <a:pt x="10966373" y="109220"/>
                    <a:pt x="10966373" y="243840"/>
                  </a:cubicBezTo>
                  <a:lnTo>
                    <a:pt x="10966373" y="2640838"/>
                  </a:lnTo>
                  <a:cubicBezTo>
                    <a:pt x="10966373" y="2775458"/>
                    <a:pt x="10852792" y="2884678"/>
                    <a:pt x="10712739" y="2884678"/>
                  </a:cubicBezTo>
                  <a:lnTo>
                    <a:pt x="253634" y="2884678"/>
                  </a:lnTo>
                  <a:cubicBezTo>
                    <a:pt x="113581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1018532" cy="2935478"/>
            </a:xfrm>
            <a:custGeom>
              <a:avLst/>
              <a:gdLst/>
              <a:ahLst/>
              <a:cxnLst/>
              <a:rect l="l" t="t" r="r" b="b"/>
              <a:pathLst>
                <a:path w="11018532" h="2935478">
                  <a:moveTo>
                    <a:pt x="0" y="269240"/>
                  </a:moveTo>
                  <a:cubicBezTo>
                    <a:pt x="0" y="120269"/>
                    <a:pt x="125578" y="0"/>
                    <a:pt x="279715" y="0"/>
                  </a:cubicBezTo>
                  <a:lnTo>
                    <a:pt x="10738820" y="0"/>
                  </a:lnTo>
                  <a:lnTo>
                    <a:pt x="10738820" y="25400"/>
                  </a:lnTo>
                  <a:lnTo>
                    <a:pt x="10738820" y="0"/>
                  </a:lnTo>
                  <a:cubicBezTo>
                    <a:pt x="10892957" y="0"/>
                    <a:pt x="11018532" y="120269"/>
                    <a:pt x="11018532" y="269240"/>
                  </a:cubicBezTo>
                  <a:lnTo>
                    <a:pt x="10992454" y="269240"/>
                  </a:lnTo>
                  <a:lnTo>
                    <a:pt x="11018532" y="269240"/>
                  </a:lnTo>
                  <a:lnTo>
                    <a:pt x="11018532" y="2666238"/>
                  </a:lnTo>
                  <a:lnTo>
                    <a:pt x="10992454" y="2666238"/>
                  </a:lnTo>
                  <a:lnTo>
                    <a:pt x="11018532" y="2666238"/>
                  </a:lnTo>
                  <a:cubicBezTo>
                    <a:pt x="11018532" y="2815209"/>
                    <a:pt x="10892957" y="2935478"/>
                    <a:pt x="10738820" y="2935478"/>
                  </a:cubicBezTo>
                  <a:lnTo>
                    <a:pt x="10738820" y="2910078"/>
                  </a:lnTo>
                  <a:lnTo>
                    <a:pt x="10738820" y="2935478"/>
                  </a:lnTo>
                  <a:lnTo>
                    <a:pt x="279715" y="2935478"/>
                  </a:lnTo>
                  <a:lnTo>
                    <a:pt x="279715" y="2910078"/>
                  </a:lnTo>
                  <a:lnTo>
                    <a:pt x="279715" y="2935478"/>
                  </a:lnTo>
                  <a:cubicBezTo>
                    <a:pt x="125578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6081" y="269240"/>
                  </a:lnTo>
                  <a:lnTo>
                    <a:pt x="0" y="269240"/>
                  </a:lnTo>
                  <a:moveTo>
                    <a:pt x="52161" y="269240"/>
                  </a:moveTo>
                  <a:lnTo>
                    <a:pt x="52161" y="2666238"/>
                  </a:lnTo>
                  <a:lnTo>
                    <a:pt x="26081" y="2666238"/>
                  </a:lnTo>
                  <a:lnTo>
                    <a:pt x="52161" y="2666238"/>
                  </a:lnTo>
                  <a:cubicBezTo>
                    <a:pt x="52161" y="2786634"/>
                    <a:pt x="153745" y="2884678"/>
                    <a:pt x="279715" y="2884678"/>
                  </a:cubicBezTo>
                  <a:lnTo>
                    <a:pt x="10738820" y="2884678"/>
                  </a:lnTo>
                  <a:cubicBezTo>
                    <a:pt x="10864789" y="2884678"/>
                    <a:pt x="10966373" y="2786634"/>
                    <a:pt x="10966373" y="2666238"/>
                  </a:cubicBezTo>
                  <a:lnTo>
                    <a:pt x="10966373" y="269240"/>
                  </a:lnTo>
                  <a:cubicBezTo>
                    <a:pt x="10966373" y="148844"/>
                    <a:pt x="10864789" y="50800"/>
                    <a:pt x="10738820" y="50800"/>
                  </a:cubicBezTo>
                  <a:lnTo>
                    <a:pt x="279715" y="50800"/>
                  </a:lnTo>
                  <a:lnTo>
                    <a:pt x="279715" y="25400"/>
                  </a:lnTo>
                  <a:lnTo>
                    <a:pt x="279715" y="50800"/>
                  </a:lnTo>
                  <a:cubicBezTo>
                    <a:pt x="153745" y="50800"/>
                    <a:pt x="52161" y="148844"/>
                    <a:pt x="52161" y="26924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47584" y="3337922"/>
            <a:ext cx="152400" cy="2163518"/>
            <a:chOff x="0" y="0"/>
            <a:chExt cx="203200" cy="28846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3200" cy="2884678"/>
            </a:xfrm>
            <a:custGeom>
              <a:avLst/>
              <a:gdLst/>
              <a:ahLst/>
              <a:cxnLst/>
              <a:rect l="l" t="t" r="r" b="b"/>
              <a:pathLst>
                <a:path w="203200" h="288467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783078"/>
                  </a:lnTo>
                  <a:cubicBezTo>
                    <a:pt x="203200" y="2839212"/>
                    <a:pt x="157734" y="2884678"/>
                    <a:pt x="101600" y="2884678"/>
                  </a:cubicBezTo>
                  <a:cubicBezTo>
                    <a:pt x="45466" y="2884678"/>
                    <a:pt x="0" y="2839212"/>
                    <a:pt x="0" y="2783078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721606" y="3640484"/>
            <a:ext cx="7637264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Skip Forced Slang &amp; Overpromising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8584" y="4167778"/>
            <a:ext cx="7730285" cy="99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Don't try too hard to be "cool" or make unrealistic guarantees. Authenticity beats pretense every time.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73188" y="5765902"/>
            <a:ext cx="8048034" cy="2655246"/>
            <a:chOff x="0" y="0"/>
            <a:chExt cx="10730713" cy="3540328"/>
          </a:xfrm>
        </p:grpSpPr>
        <p:sp>
          <p:nvSpPr>
            <p:cNvPr id="21" name="Freeform 21"/>
            <p:cNvSpPr/>
            <p:nvPr/>
          </p:nvSpPr>
          <p:spPr>
            <a:xfrm>
              <a:off x="25400" y="25400"/>
              <a:ext cx="10679938" cy="3489452"/>
            </a:xfrm>
            <a:custGeom>
              <a:avLst/>
              <a:gdLst/>
              <a:ahLst/>
              <a:cxnLst/>
              <a:rect l="l" t="t" r="r" b="b"/>
              <a:pathLst>
                <a:path w="10679938" h="3489452">
                  <a:moveTo>
                    <a:pt x="0" y="243840"/>
                  </a:moveTo>
                  <a:cubicBezTo>
                    <a:pt x="0" y="109220"/>
                    <a:pt x="110236" y="0"/>
                    <a:pt x="246253" y="0"/>
                  </a:cubicBezTo>
                  <a:lnTo>
                    <a:pt x="10433685" y="0"/>
                  </a:lnTo>
                  <a:cubicBezTo>
                    <a:pt x="10569702" y="0"/>
                    <a:pt x="10679938" y="109220"/>
                    <a:pt x="10679938" y="243840"/>
                  </a:cubicBezTo>
                  <a:lnTo>
                    <a:pt x="10679938" y="3245612"/>
                  </a:lnTo>
                  <a:cubicBezTo>
                    <a:pt x="10679938" y="3380232"/>
                    <a:pt x="10569702" y="3489452"/>
                    <a:pt x="10433685" y="3489452"/>
                  </a:cubicBezTo>
                  <a:lnTo>
                    <a:pt x="246253" y="3489452"/>
                  </a:lnTo>
                  <a:cubicBezTo>
                    <a:pt x="110236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10730738" cy="3540252"/>
            </a:xfrm>
            <a:custGeom>
              <a:avLst/>
              <a:gdLst/>
              <a:ahLst/>
              <a:cxnLst/>
              <a:rect l="l" t="t" r="r" b="b"/>
              <a:pathLst>
                <a:path w="10730738" h="3540252">
                  <a:moveTo>
                    <a:pt x="0" y="269240"/>
                  </a:moveTo>
                  <a:cubicBezTo>
                    <a:pt x="0" y="120269"/>
                    <a:pt x="121793" y="0"/>
                    <a:pt x="271653" y="0"/>
                  </a:cubicBezTo>
                  <a:lnTo>
                    <a:pt x="10459085" y="0"/>
                  </a:lnTo>
                  <a:lnTo>
                    <a:pt x="10459085" y="25400"/>
                  </a:lnTo>
                  <a:lnTo>
                    <a:pt x="10459085" y="0"/>
                  </a:lnTo>
                  <a:cubicBezTo>
                    <a:pt x="10608818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3271012"/>
                  </a:lnTo>
                  <a:lnTo>
                    <a:pt x="10705338" y="3271012"/>
                  </a:lnTo>
                  <a:lnTo>
                    <a:pt x="10730738" y="3271012"/>
                  </a:lnTo>
                  <a:cubicBezTo>
                    <a:pt x="10730738" y="3419983"/>
                    <a:pt x="10608945" y="3540252"/>
                    <a:pt x="10459085" y="3540252"/>
                  </a:cubicBezTo>
                  <a:lnTo>
                    <a:pt x="10459085" y="3514852"/>
                  </a:lnTo>
                  <a:lnTo>
                    <a:pt x="10459085" y="3540252"/>
                  </a:lnTo>
                  <a:lnTo>
                    <a:pt x="271653" y="3540252"/>
                  </a:lnTo>
                  <a:lnTo>
                    <a:pt x="271653" y="3514852"/>
                  </a:lnTo>
                  <a:lnTo>
                    <a:pt x="271653" y="3540252"/>
                  </a:lnTo>
                  <a:cubicBezTo>
                    <a:pt x="121793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408"/>
                    <a:pt x="149479" y="3489452"/>
                    <a:pt x="271653" y="3489452"/>
                  </a:cubicBezTo>
                  <a:lnTo>
                    <a:pt x="10459085" y="3489452"/>
                  </a:lnTo>
                  <a:cubicBezTo>
                    <a:pt x="10581259" y="3489452"/>
                    <a:pt x="10679938" y="3391408"/>
                    <a:pt x="10679938" y="3271012"/>
                  </a:cubicBezTo>
                  <a:lnTo>
                    <a:pt x="10679938" y="269240"/>
                  </a:lnTo>
                  <a:cubicBezTo>
                    <a:pt x="10679938" y="148844"/>
                    <a:pt x="10581259" y="50800"/>
                    <a:pt x="10459085" y="50800"/>
                  </a:cubicBezTo>
                  <a:lnTo>
                    <a:pt x="271653" y="50800"/>
                  </a:lnTo>
                  <a:lnTo>
                    <a:pt x="271653" y="25400"/>
                  </a:lnTo>
                  <a:lnTo>
                    <a:pt x="271653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4138" y="5784952"/>
            <a:ext cx="152400" cy="2617146"/>
            <a:chOff x="0" y="0"/>
            <a:chExt cx="203200" cy="34895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387979"/>
                  </a:lnTo>
                  <a:cubicBezTo>
                    <a:pt x="203200" y="3444113"/>
                    <a:pt x="157734" y="3489579"/>
                    <a:pt x="101600" y="3489579"/>
                  </a:cubicBezTo>
                  <a:cubicBezTo>
                    <a:pt x="45466" y="3489579"/>
                    <a:pt x="0" y="3444113"/>
                    <a:pt x="0" y="3387979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28159" y="6087513"/>
            <a:ext cx="3119289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Keep It Simple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28159" y="6614817"/>
            <a:ext cx="7252392" cy="99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Avoid complex or confusing language that makes customers work to understand your message.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266634" y="5765902"/>
            <a:ext cx="8048177" cy="2655246"/>
            <a:chOff x="0" y="0"/>
            <a:chExt cx="10730903" cy="3540328"/>
          </a:xfrm>
        </p:grpSpPr>
        <p:sp>
          <p:nvSpPr>
            <p:cNvPr id="28" name="Freeform 28"/>
            <p:cNvSpPr/>
            <p:nvPr/>
          </p:nvSpPr>
          <p:spPr>
            <a:xfrm>
              <a:off x="25400" y="25400"/>
              <a:ext cx="10680192" cy="3489452"/>
            </a:xfrm>
            <a:custGeom>
              <a:avLst/>
              <a:gdLst/>
              <a:ahLst/>
              <a:cxnLst/>
              <a:rect l="l" t="t" r="r" b="b"/>
              <a:pathLst>
                <a:path w="10680192" h="3489452">
                  <a:moveTo>
                    <a:pt x="0" y="243840"/>
                  </a:moveTo>
                  <a:cubicBezTo>
                    <a:pt x="0" y="109220"/>
                    <a:pt x="110236" y="0"/>
                    <a:pt x="246253" y="0"/>
                  </a:cubicBezTo>
                  <a:lnTo>
                    <a:pt x="10433939" y="0"/>
                  </a:lnTo>
                  <a:cubicBezTo>
                    <a:pt x="10569956" y="0"/>
                    <a:pt x="10680192" y="109220"/>
                    <a:pt x="10680192" y="243840"/>
                  </a:cubicBezTo>
                  <a:lnTo>
                    <a:pt x="10680192" y="3245612"/>
                  </a:lnTo>
                  <a:cubicBezTo>
                    <a:pt x="10680192" y="3380232"/>
                    <a:pt x="10569956" y="3489452"/>
                    <a:pt x="10433939" y="3489452"/>
                  </a:cubicBezTo>
                  <a:lnTo>
                    <a:pt x="246253" y="3489452"/>
                  </a:lnTo>
                  <a:cubicBezTo>
                    <a:pt x="110236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10730992" cy="3540252"/>
            </a:xfrm>
            <a:custGeom>
              <a:avLst/>
              <a:gdLst/>
              <a:ahLst/>
              <a:cxnLst/>
              <a:rect l="l" t="t" r="r" b="b"/>
              <a:pathLst>
                <a:path w="10730992" h="3540252">
                  <a:moveTo>
                    <a:pt x="0" y="269240"/>
                  </a:moveTo>
                  <a:cubicBezTo>
                    <a:pt x="0" y="120269"/>
                    <a:pt x="121793" y="0"/>
                    <a:pt x="271653" y="0"/>
                  </a:cubicBezTo>
                  <a:lnTo>
                    <a:pt x="10459339" y="0"/>
                  </a:lnTo>
                  <a:lnTo>
                    <a:pt x="10459339" y="25400"/>
                  </a:lnTo>
                  <a:lnTo>
                    <a:pt x="10459339" y="0"/>
                  </a:lnTo>
                  <a:cubicBezTo>
                    <a:pt x="10609072" y="0"/>
                    <a:pt x="10730992" y="120269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3271012"/>
                  </a:lnTo>
                  <a:lnTo>
                    <a:pt x="10705592" y="3271012"/>
                  </a:lnTo>
                  <a:lnTo>
                    <a:pt x="10730992" y="3271012"/>
                  </a:lnTo>
                  <a:cubicBezTo>
                    <a:pt x="10730992" y="3419983"/>
                    <a:pt x="10609199" y="3540252"/>
                    <a:pt x="10459339" y="3540252"/>
                  </a:cubicBezTo>
                  <a:lnTo>
                    <a:pt x="10459339" y="3514852"/>
                  </a:lnTo>
                  <a:lnTo>
                    <a:pt x="10459339" y="3540252"/>
                  </a:lnTo>
                  <a:lnTo>
                    <a:pt x="271653" y="3540252"/>
                  </a:lnTo>
                  <a:lnTo>
                    <a:pt x="271653" y="3514852"/>
                  </a:lnTo>
                  <a:lnTo>
                    <a:pt x="271653" y="3540252"/>
                  </a:lnTo>
                  <a:cubicBezTo>
                    <a:pt x="121793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408"/>
                    <a:pt x="149479" y="3489452"/>
                    <a:pt x="271653" y="3489452"/>
                  </a:cubicBezTo>
                  <a:lnTo>
                    <a:pt x="10459339" y="3489452"/>
                  </a:lnTo>
                  <a:cubicBezTo>
                    <a:pt x="10581513" y="3489452"/>
                    <a:pt x="10680192" y="3391408"/>
                    <a:pt x="10680192" y="3271012"/>
                  </a:cubicBezTo>
                  <a:lnTo>
                    <a:pt x="10680192" y="269240"/>
                  </a:lnTo>
                  <a:cubicBezTo>
                    <a:pt x="10680192" y="148844"/>
                    <a:pt x="10581513" y="50800"/>
                    <a:pt x="10459339" y="50800"/>
                  </a:cubicBezTo>
                  <a:lnTo>
                    <a:pt x="271653" y="50800"/>
                  </a:lnTo>
                  <a:lnTo>
                    <a:pt x="271653" y="25400"/>
                  </a:lnTo>
                  <a:lnTo>
                    <a:pt x="271653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247584" y="5784952"/>
            <a:ext cx="152400" cy="2617146"/>
            <a:chOff x="0" y="0"/>
            <a:chExt cx="203200" cy="34895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387979"/>
                  </a:lnTo>
                  <a:cubicBezTo>
                    <a:pt x="203200" y="3444113"/>
                    <a:pt x="157734" y="3489579"/>
                    <a:pt x="101600" y="3489579"/>
                  </a:cubicBezTo>
                  <a:cubicBezTo>
                    <a:pt x="45466" y="3489579"/>
                    <a:pt x="0" y="3444113"/>
                    <a:pt x="0" y="3387979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721606" y="6087513"/>
            <a:ext cx="3243709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45424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Stay Consistent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21606" y="6614817"/>
            <a:ext cx="7252545" cy="1512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Don't shift your tone across different platforms. Whether it's Instagram, email, or in-store, we're the same brand.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741</Words>
  <Application>Microsoft Office PowerPoint</Application>
  <PresentationFormat>Custom</PresentationFormat>
  <Paragraphs>68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GharKVastra is a men's fashion brand built on a simple belief — fashion should feel natural. We focus on comfort, quality, and everyday style that fits seamlessly into your life.</dc:title>
  <cp:lastModifiedBy>ys379697@gmail.com</cp:lastModifiedBy>
  <cp:revision>5</cp:revision>
  <dcterms:created xsi:type="dcterms:W3CDTF">2006-08-16T00:00:00Z</dcterms:created>
  <dcterms:modified xsi:type="dcterms:W3CDTF">2026-01-02T06:41:40Z</dcterms:modified>
  <dc:identifier>DAG80v-ylPg</dc:identifier>
</cp:coreProperties>
</file>